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198600" cy="20104100"/>
  <p:notesSz cx="141986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5226" autoAdjust="0"/>
  </p:normalViewPr>
  <p:slideViewPr>
    <p:cSldViewPr>
      <p:cViewPr>
        <p:scale>
          <a:sx n="89" d="100"/>
          <a:sy n="89" d="100"/>
        </p:scale>
        <p:origin x="109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ndar Miltenović" userId="76b7d0b7-005f-46c8-9c74-20ba1489ab30" providerId="ADAL" clId="{CAD45485-4AEA-4073-A3A4-693A8DB84CC2}"/>
    <pc:docChg chg="modSld">
      <pc:chgData name="Aleksandar Miltenović" userId="76b7d0b7-005f-46c8-9c74-20ba1489ab30" providerId="ADAL" clId="{CAD45485-4AEA-4073-A3A4-693A8DB84CC2}" dt="2024-10-01T09:39:12.497" v="0" actId="20577"/>
      <pc:docMkLst>
        <pc:docMk/>
      </pc:docMkLst>
      <pc:sldChg chg="modSp mod">
        <pc:chgData name="Aleksandar Miltenović" userId="76b7d0b7-005f-46c8-9c74-20ba1489ab30" providerId="ADAL" clId="{CAD45485-4AEA-4073-A3A4-693A8DB84CC2}" dt="2024-10-01T09:39:12.497" v="0" actId="20577"/>
        <pc:sldMkLst>
          <pc:docMk/>
          <pc:sldMk cId="0" sldId="256"/>
        </pc:sldMkLst>
        <pc:spChg chg="mod">
          <ac:chgData name="Aleksandar Miltenović" userId="76b7d0b7-005f-46c8-9c74-20ba1489ab30" providerId="ADAL" clId="{CAD45485-4AEA-4073-A3A4-693A8DB84CC2}" dt="2024-10-01T09:39:12.497" v="0" actId="20577"/>
          <ac:spMkLst>
            <pc:docMk/>
            <pc:sldMk cId="0" sldId="256"/>
            <ac:spMk id="10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146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5371" y="6232271"/>
            <a:ext cx="12074207" cy="4221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0742" y="11258296"/>
            <a:ext cx="9943464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0247" y="4623943"/>
            <a:ext cx="6179153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15549" y="4623943"/>
            <a:ext cx="6179153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4201140" cy="20104100"/>
          </a:xfrm>
          <a:custGeom>
            <a:avLst/>
            <a:gdLst/>
            <a:ahLst/>
            <a:cxnLst/>
            <a:rect l="l" t="t" r="r" b="b"/>
            <a:pathLst>
              <a:path w="14201140" h="20104100">
                <a:moveTo>
                  <a:pt x="0" y="20104100"/>
                </a:moveTo>
                <a:lnTo>
                  <a:pt x="14201050" y="20104100"/>
                </a:lnTo>
              </a:path>
              <a:path w="14201140" h="20104100">
                <a:moveTo>
                  <a:pt x="0" y="0"/>
                </a:moveTo>
                <a:lnTo>
                  <a:pt x="0" y="20104100"/>
                </a:lnTo>
              </a:path>
            </a:pathLst>
          </a:custGeom>
          <a:ln w="439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92970" y="18535617"/>
            <a:ext cx="3271520" cy="1185545"/>
          </a:xfrm>
          <a:custGeom>
            <a:avLst/>
            <a:gdLst/>
            <a:ahLst/>
            <a:cxnLst/>
            <a:rect l="l" t="t" r="r" b="b"/>
            <a:pathLst>
              <a:path w="3271520" h="1185544">
                <a:moveTo>
                  <a:pt x="0" y="1184947"/>
                </a:moveTo>
                <a:lnTo>
                  <a:pt x="3271141" y="1184947"/>
                </a:lnTo>
                <a:lnTo>
                  <a:pt x="3271141" y="0"/>
                </a:lnTo>
                <a:lnTo>
                  <a:pt x="0" y="0"/>
                </a:lnTo>
                <a:lnTo>
                  <a:pt x="0" y="11849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92643" y="7265229"/>
            <a:ext cx="13256260" cy="4647565"/>
          </a:xfrm>
          <a:custGeom>
            <a:avLst/>
            <a:gdLst/>
            <a:ahLst/>
            <a:cxnLst/>
            <a:rect l="l" t="t" r="r" b="b"/>
            <a:pathLst>
              <a:path w="13256260" h="4647565">
                <a:moveTo>
                  <a:pt x="0" y="4647496"/>
                </a:moveTo>
                <a:lnTo>
                  <a:pt x="13256098" y="4647496"/>
                </a:lnTo>
                <a:lnTo>
                  <a:pt x="13256098" y="0"/>
                </a:lnTo>
                <a:lnTo>
                  <a:pt x="0" y="0"/>
                </a:lnTo>
                <a:lnTo>
                  <a:pt x="0" y="4647496"/>
                </a:lnTo>
                <a:close/>
              </a:path>
            </a:pathLst>
          </a:custGeom>
          <a:solidFill>
            <a:srgbClr val="FEFB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92643" y="6808088"/>
            <a:ext cx="13256260" cy="5104765"/>
          </a:xfrm>
          <a:custGeom>
            <a:avLst/>
            <a:gdLst/>
            <a:ahLst/>
            <a:cxnLst/>
            <a:rect l="l" t="t" r="r" b="b"/>
            <a:pathLst>
              <a:path w="13256260" h="5104765">
                <a:moveTo>
                  <a:pt x="0" y="0"/>
                </a:moveTo>
                <a:lnTo>
                  <a:pt x="13256098" y="0"/>
                </a:lnTo>
                <a:lnTo>
                  <a:pt x="13256098" y="5104636"/>
                </a:lnTo>
                <a:lnTo>
                  <a:pt x="0" y="5104636"/>
                </a:lnTo>
                <a:lnTo>
                  <a:pt x="0" y="0"/>
                </a:lnTo>
                <a:close/>
              </a:path>
            </a:pathLst>
          </a:custGeom>
          <a:ln w="87930">
            <a:solidFill>
              <a:srgbClr val="CE73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034695" y="986047"/>
            <a:ext cx="114300" cy="156210"/>
          </a:xfrm>
          <a:custGeom>
            <a:avLst/>
            <a:gdLst/>
            <a:ahLst/>
            <a:cxnLst/>
            <a:rect l="l" t="t" r="r" b="b"/>
            <a:pathLst>
              <a:path w="114300" h="156209">
                <a:moveTo>
                  <a:pt x="88977" y="0"/>
                </a:moveTo>
                <a:lnTo>
                  <a:pt x="42641" y="8844"/>
                </a:lnTo>
                <a:lnTo>
                  <a:pt x="12168" y="34027"/>
                </a:lnTo>
                <a:lnTo>
                  <a:pt x="0" y="72391"/>
                </a:lnTo>
                <a:lnTo>
                  <a:pt x="1099" y="88980"/>
                </a:lnTo>
                <a:lnTo>
                  <a:pt x="17035" y="128480"/>
                </a:lnTo>
                <a:lnTo>
                  <a:pt x="49256" y="151099"/>
                </a:lnTo>
                <a:lnTo>
                  <a:pt x="78089" y="155862"/>
                </a:lnTo>
                <a:lnTo>
                  <a:pt x="90024" y="155479"/>
                </a:lnTo>
                <a:lnTo>
                  <a:pt x="103096" y="153706"/>
                </a:lnTo>
                <a:lnTo>
                  <a:pt x="109918" y="136293"/>
                </a:lnTo>
                <a:lnTo>
                  <a:pt x="88221" y="136293"/>
                </a:lnTo>
                <a:lnTo>
                  <a:pt x="71967" y="135054"/>
                </a:lnTo>
                <a:lnTo>
                  <a:pt x="35833" y="115633"/>
                </a:lnTo>
                <a:lnTo>
                  <a:pt x="24254" y="91761"/>
                </a:lnTo>
                <a:lnTo>
                  <a:pt x="24980" y="73603"/>
                </a:lnTo>
                <a:lnTo>
                  <a:pt x="41349" y="34430"/>
                </a:lnTo>
                <a:lnTo>
                  <a:pt x="75017" y="18891"/>
                </a:lnTo>
                <a:lnTo>
                  <a:pt x="104523" y="18891"/>
                </a:lnTo>
                <a:lnTo>
                  <a:pt x="113694" y="6103"/>
                </a:lnTo>
                <a:lnTo>
                  <a:pt x="101533" y="2017"/>
                </a:lnTo>
                <a:lnTo>
                  <a:pt x="88977" y="0"/>
                </a:lnTo>
                <a:close/>
              </a:path>
              <a:path w="114300" h="156209">
                <a:moveTo>
                  <a:pt x="112606" y="129434"/>
                </a:moveTo>
                <a:lnTo>
                  <a:pt x="101663" y="133776"/>
                </a:lnTo>
                <a:lnTo>
                  <a:pt x="88221" y="136293"/>
                </a:lnTo>
                <a:lnTo>
                  <a:pt x="109918" y="136293"/>
                </a:lnTo>
                <a:lnTo>
                  <a:pt x="112606" y="129434"/>
                </a:lnTo>
                <a:close/>
              </a:path>
              <a:path w="114300" h="156209">
                <a:moveTo>
                  <a:pt x="104523" y="18891"/>
                </a:moveTo>
                <a:lnTo>
                  <a:pt x="75017" y="18891"/>
                </a:lnTo>
                <a:lnTo>
                  <a:pt x="90010" y="19667"/>
                </a:lnTo>
                <a:lnTo>
                  <a:pt x="101977" y="22441"/>
                </a:lnTo>
                <a:lnTo>
                  <a:pt x="104523" y="188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173266" y="1027581"/>
            <a:ext cx="111760" cy="114300"/>
          </a:xfrm>
          <a:custGeom>
            <a:avLst/>
            <a:gdLst/>
            <a:ahLst/>
            <a:cxnLst/>
            <a:rect l="l" t="t" r="r" b="b"/>
            <a:pathLst>
              <a:path w="111760" h="114300">
                <a:moveTo>
                  <a:pt x="68883" y="0"/>
                </a:moveTo>
                <a:lnTo>
                  <a:pt x="22974" y="10719"/>
                </a:lnTo>
                <a:lnTo>
                  <a:pt x="26" y="54536"/>
                </a:lnTo>
                <a:lnTo>
                  <a:pt x="0" y="56530"/>
                </a:lnTo>
                <a:lnTo>
                  <a:pt x="1656" y="70970"/>
                </a:lnTo>
                <a:lnTo>
                  <a:pt x="24156" y="104615"/>
                </a:lnTo>
                <a:lnTo>
                  <a:pt x="50823" y="114100"/>
                </a:lnTo>
                <a:lnTo>
                  <a:pt x="67107" y="112488"/>
                </a:lnTo>
                <a:lnTo>
                  <a:pt x="81130" y="107722"/>
                </a:lnTo>
                <a:lnTo>
                  <a:pt x="92743" y="100233"/>
                </a:lnTo>
                <a:lnTo>
                  <a:pt x="96032" y="96678"/>
                </a:lnTo>
                <a:lnTo>
                  <a:pt x="65299" y="96678"/>
                </a:lnTo>
                <a:lnTo>
                  <a:pt x="47445" y="94663"/>
                </a:lnTo>
                <a:lnTo>
                  <a:pt x="34802" y="88048"/>
                </a:lnTo>
                <a:lnTo>
                  <a:pt x="26726" y="78177"/>
                </a:lnTo>
                <a:lnTo>
                  <a:pt x="22571" y="66395"/>
                </a:lnTo>
                <a:lnTo>
                  <a:pt x="21638" y="56530"/>
                </a:lnTo>
                <a:lnTo>
                  <a:pt x="23716" y="42065"/>
                </a:lnTo>
                <a:lnTo>
                  <a:pt x="29755" y="29358"/>
                </a:lnTo>
                <a:lnTo>
                  <a:pt x="39467" y="19954"/>
                </a:lnTo>
                <a:lnTo>
                  <a:pt x="52563" y="15400"/>
                </a:lnTo>
                <a:lnTo>
                  <a:pt x="95499" y="15400"/>
                </a:lnTo>
                <a:lnTo>
                  <a:pt x="91838" y="11212"/>
                </a:lnTo>
                <a:lnTo>
                  <a:pt x="81265" y="4182"/>
                </a:lnTo>
                <a:lnTo>
                  <a:pt x="68883" y="0"/>
                </a:lnTo>
                <a:close/>
              </a:path>
              <a:path w="111760" h="114300">
                <a:moveTo>
                  <a:pt x="95499" y="15400"/>
                </a:moveTo>
                <a:lnTo>
                  <a:pt x="52563" y="15400"/>
                </a:lnTo>
                <a:lnTo>
                  <a:pt x="67772" y="18167"/>
                </a:lnTo>
                <a:lnTo>
                  <a:pt x="79138" y="25828"/>
                </a:lnTo>
                <a:lnTo>
                  <a:pt x="86649" y="37015"/>
                </a:lnTo>
                <a:lnTo>
                  <a:pt x="90290" y="50360"/>
                </a:lnTo>
                <a:lnTo>
                  <a:pt x="89027" y="65706"/>
                </a:lnTo>
                <a:lnTo>
                  <a:pt x="88955" y="66395"/>
                </a:lnTo>
                <a:lnTo>
                  <a:pt x="84460" y="80076"/>
                </a:lnTo>
                <a:lnTo>
                  <a:pt x="76613" y="90541"/>
                </a:lnTo>
                <a:lnTo>
                  <a:pt x="65299" y="96678"/>
                </a:lnTo>
                <a:lnTo>
                  <a:pt x="96032" y="96678"/>
                </a:lnTo>
                <a:lnTo>
                  <a:pt x="101797" y="90447"/>
                </a:lnTo>
                <a:lnTo>
                  <a:pt x="108142" y="78796"/>
                </a:lnTo>
                <a:lnTo>
                  <a:pt x="111629" y="65706"/>
                </a:lnTo>
                <a:lnTo>
                  <a:pt x="110498" y="48336"/>
                </a:lnTo>
                <a:lnTo>
                  <a:pt x="106675" y="33393"/>
                </a:lnTo>
                <a:lnTo>
                  <a:pt x="100382" y="20984"/>
                </a:lnTo>
                <a:lnTo>
                  <a:pt x="95499" y="15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321483" y="1028261"/>
            <a:ext cx="97790" cy="111125"/>
          </a:xfrm>
          <a:custGeom>
            <a:avLst/>
            <a:gdLst/>
            <a:ahLst/>
            <a:cxnLst/>
            <a:rect l="l" t="t" r="r" b="b"/>
            <a:pathLst>
              <a:path w="97789" h="111125">
                <a:moveTo>
                  <a:pt x="19690" y="681"/>
                </a:moveTo>
                <a:lnTo>
                  <a:pt x="0" y="681"/>
                </a:lnTo>
                <a:lnTo>
                  <a:pt x="0" y="111026"/>
                </a:lnTo>
                <a:lnTo>
                  <a:pt x="20340" y="111026"/>
                </a:lnTo>
                <a:lnTo>
                  <a:pt x="20340" y="59965"/>
                </a:lnTo>
                <a:lnTo>
                  <a:pt x="21942" y="43229"/>
                </a:lnTo>
                <a:lnTo>
                  <a:pt x="26856" y="29696"/>
                </a:lnTo>
                <a:lnTo>
                  <a:pt x="35246" y="20075"/>
                </a:lnTo>
                <a:lnTo>
                  <a:pt x="39744" y="18205"/>
                </a:lnTo>
                <a:lnTo>
                  <a:pt x="19690" y="18205"/>
                </a:lnTo>
                <a:lnTo>
                  <a:pt x="19690" y="681"/>
                </a:lnTo>
                <a:close/>
              </a:path>
              <a:path w="97789" h="111125">
                <a:moveTo>
                  <a:pt x="90561" y="15074"/>
                </a:moveTo>
                <a:lnTo>
                  <a:pt x="47276" y="15074"/>
                </a:lnTo>
                <a:lnTo>
                  <a:pt x="62647" y="17925"/>
                </a:lnTo>
                <a:lnTo>
                  <a:pt x="71853" y="25732"/>
                </a:lnTo>
                <a:lnTo>
                  <a:pt x="76258" y="38618"/>
                </a:lnTo>
                <a:lnTo>
                  <a:pt x="77245" y="111026"/>
                </a:lnTo>
                <a:lnTo>
                  <a:pt x="97585" y="111026"/>
                </a:lnTo>
                <a:lnTo>
                  <a:pt x="97585" y="45469"/>
                </a:lnTo>
                <a:lnTo>
                  <a:pt x="95998" y="29009"/>
                </a:lnTo>
                <a:lnTo>
                  <a:pt x="91137" y="15752"/>
                </a:lnTo>
                <a:lnTo>
                  <a:pt x="90561" y="15074"/>
                </a:lnTo>
                <a:close/>
              </a:path>
              <a:path w="97789" h="111125">
                <a:moveTo>
                  <a:pt x="70992" y="0"/>
                </a:moveTo>
                <a:lnTo>
                  <a:pt x="28557" y="8022"/>
                </a:lnTo>
                <a:lnTo>
                  <a:pt x="19690" y="18205"/>
                </a:lnTo>
                <a:lnTo>
                  <a:pt x="39744" y="18205"/>
                </a:lnTo>
                <a:lnTo>
                  <a:pt x="47276" y="15074"/>
                </a:lnTo>
                <a:lnTo>
                  <a:pt x="90561" y="15074"/>
                </a:lnTo>
                <a:lnTo>
                  <a:pt x="82851" y="5986"/>
                </a:lnTo>
                <a:lnTo>
                  <a:pt x="709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445894" y="996915"/>
            <a:ext cx="76200" cy="144145"/>
          </a:xfrm>
          <a:custGeom>
            <a:avLst/>
            <a:gdLst/>
            <a:ahLst/>
            <a:cxnLst/>
            <a:rect l="l" t="t" r="r" b="b"/>
            <a:pathLst>
              <a:path w="76200" h="144144">
                <a:moveTo>
                  <a:pt x="45217" y="48464"/>
                </a:moveTo>
                <a:lnTo>
                  <a:pt x="24877" y="48464"/>
                </a:lnTo>
                <a:lnTo>
                  <a:pt x="24877" y="112950"/>
                </a:lnTo>
                <a:lnTo>
                  <a:pt x="27657" y="128315"/>
                </a:lnTo>
                <a:lnTo>
                  <a:pt x="35597" y="138572"/>
                </a:lnTo>
                <a:lnTo>
                  <a:pt x="48094" y="143974"/>
                </a:lnTo>
                <a:lnTo>
                  <a:pt x="65534" y="143974"/>
                </a:lnTo>
                <a:lnTo>
                  <a:pt x="74669" y="142369"/>
                </a:lnTo>
                <a:lnTo>
                  <a:pt x="75830" y="128526"/>
                </a:lnTo>
                <a:lnTo>
                  <a:pt x="62310" y="128526"/>
                </a:lnTo>
                <a:lnTo>
                  <a:pt x="50520" y="123723"/>
                </a:lnTo>
                <a:lnTo>
                  <a:pt x="45232" y="109815"/>
                </a:lnTo>
                <a:lnTo>
                  <a:pt x="45217" y="48464"/>
                </a:lnTo>
                <a:close/>
              </a:path>
              <a:path w="76200" h="144144">
                <a:moveTo>
                  <a:pt x="76157" y="124630"/>
                </a:moveTo>
                <a:lnTo>
                  <a:pt x="73130" y="126578"/>
                </a:lnTo>
                <a:lnTo>
                  <a:pt x="68585" y="128526"/>
                </a:lnTo>
                <a:lnTo>
                  <a:pt x="75830" y="128526"/>
                </a:lnTo>
                <a:lnTo>
                  <a:pt x="76157" y="124630"/>
                </a:lnTo>
                <a:close/>
              </a:path>
              <a:path w="76200" h="144144">
                <a:moveTo>
                  <a:pt x="74429" y="32028"/>
                </a:moveTo>
                <a:lnTo>
                  <a:pt x="0" y="32028"/>
                </a:lnTo>
                <a:lnTo>
                  <a:pt x="0" y="48464"/>
                </a:lnTo>
                <a:lnTo>
                  <a:pt x="74429" y="48464"/>
                </a:lnTo>
                <a:lnTo>
                  <a:pt x="74429" y="32028"/>
                </a:lnTo>
                <a:close/>
              </a:path>
              <a:path w="76200" h="144144">
                <a:moveTo>
                  <a:pt x="45217" y="0"/>
                </a:moveTo>
                <a:lnTo>
                  <a:pt x="24877" y="6493"/>
                </a:lnTo>
                <a:lnTo>
                  <a:pt x="24877" y="32028"/>
                </a:lnTo>
                <a:lnTo>
                  <a:pt x="45217" y="32028"/>
                </a:lnTo>
                <a:lnTo>
                  <a:pt x="452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552600" y="1026338"/>
            <a:ext cx="91440" cy="115570"/>
          </a:xfrm>
          <a:custGeom>
            <a:avLst/>
            <a:gdLst/>
            <a:ahLst/>
            <a:cxnLst/>
            <a:rect l="l" t="t" r="r" b="b"/>
            <a:pathLst>
              <a:path w="91439" h="115569">
                <a:moveTo>
                  <a:pt x="83932" y="17238"/>
                </a:moveTo>
                <a:lnTo>
                  <a:pt x="33842" y="17238"/>
                </a:lnTo>
                <a:lnTo>
                  <a:pt x="52991" y="18911"/>
                </a:lnTo>
                <a:lnTo>
                  <a:pt x="64117" y="25128"/>
                </a:lnTo>
                <a:lnTo>
                  <a:pt x="69070" y="35741"/>
                </a:lnTo>
                <a:lnTo>
                  <a:pt x="61843" y="44787"/>
                </a:lnTo>
                <a:lnTo>
                  <a:pt x="48215" y="44787"/>
                </a:lnTo>
                <a:lnTo>
                  <a:pt x="34680" y="45933"/>
                </a:lnTo>
                <a:lnTo>
                  <a:pt x="20827" y="49713"/>
                </a:lnTo>
                <a:lnTo>
                  <a:pt x="8614" y="56641"/>
                </a:lnTo>
                <a:lnTo>
                  <a:pt x="0" y="67230"/>
                </a:lnTo>
                <a:lnTo>
                  <a:pt x="365" y="86425"/>
                </a:lnTo>
                <a:lnTo>
                  <a:pt x="4679" y="100093"/>
                </a:lnTo>
                <a:lnTo>
                  <a:pt x="12380" y="108997"/>
                </a:lnTo>
                <a:lnTo>
                  <a:pt x="22907" y="113900"/>
                </a:lnTo>
                <a:lnTo>
                  <a:pt x="35699" y="115563"/>
                </a:lnTo>
                <a:lnTo>
                  <a:pt x="52395" y="112888"/>
                </a:lnTo>
                <a:lnTo>
                  <a:pt x="63933" y="106629"/>
                </a:lnTo>
                <a:lnTo>
                  <a:pt x="70986" y="99481"/>
                </a:lnTo>
                <a:lnTo>
                  <a:pt x="71918" y="98740"/>
                </a:lnTo>
                <a:lnTo>
                  <a:pt x="44774" y="98740"/>
                </a:lnTo>
                <a:lnTo>
                  <a:pt x="29179" y="96100"/>
                </a:lnTo>
                <a:lnTo>
                  <a:pt x="19931" y="87642"/>
                </a:lnTo>
                <a:lnTo>
                  <a:pt x="23969" y="71790"/>
                </a:lnTo>
                <a:lnTo>
                  <a:pt x="34974" y="63521"/>
                </a:lnTo>
                <a:lnTo>
                  <a:pt x="48075" y="60390"/>
                </a:lnTo>
                <a:lnTo>
                  <a:pt x="61193" y="59940"/>
                </a:lnTo>
                <a:lnTo>
                  <a:pt x="90186" y="59940"/>
                </a:lnTo>
                <a:lnTo>
                  <a:pt x="90102" y="44787"/>
                </a:lnTo>
                <a:lnTo>
                  <a:pt x="88613" y="29390"/>
                </a:lnTo>
                <a:lnTo>
                  <a:pt x="83932" y="17238"/>
                </a:lnTo>
                <a:close/>
              </a:path>
              <a:path w="91439" h="115569">
                <a:moveTo>
                  <a:pt x="90186" y="98664"/>
                </a:moveTo>
                <a:lnTo>
                  <a:pt x="72013" y="98664"/>
                </a:lnTo>
                <a:lnTo>
                  <a:pt x="72013" y="112950"/>
                </a:lnTo>
                <a:lnTo>
                  <a:pt x="91054" y="112950"/>
                </a:lnTo>
                <a:lnTo>
                  <a:pt x="90616" y="109703"/>
                </a:lnTo>
                <a:lnTo>
                  <a:pt x="90186" y="103859"/>
                </a:lnTo>
                <a:lnTo>
                  <a:pt x="90186" y="98664"/>
                </a:lnTo>
                <a:close/>
              </a:path>
              <a:path w="91439" h="115569">
                <a:moveTo>
                  <a:pt x="90186" y="59940"/>
                </a:moveTo>
                <a:lnTo>
                  <a:pt x="61193" y="59940"/>
                </a:lnTo>
                <a:lnTo>
                  <a:pt x="65519" y="60362"/>
                </a:lnTo>
                <a:lnTo>
                  <a:pt x="69854" y="60362"/>
                </a:lnTo>
                <a:lnTo>
                  <a:pt x="69854" y="70102"/>
                </a:lnTo>
                <a:lnTo>
                  <a:pt x="67008" y="83641"/>
                </a:lnTo>
                <a:lnTo>
                  <a:pt x="58588" y="93657"/>
                </a:lnTo>
                <a:lnTo>
                  <a:pt x="44774" y="98740"/>
                </a:lnTo>
                <a:lnTo>
                  <a:pt x="71918" y="98740"/>
                </a:lnTo>
                <a:lnTo>
                  <a:pt x="90186" y="98664"/>
                </a:lnTo>
                <a:lnTo>
                  <a:pt x="90186" y="59940"/>
                </a:lnTo>
                <a:close/>
              </a:path>
              <a:path w="91439" h="115569">
                <a:moveTo>
                  <a:pt x="46059" y="0"/>
                </a:moveTo>
                <a:lnTo>
                  <a:pt x="32458" y="1351"/>
                </a:lnTo>
                <a:lnTo>
                  <a:pt x="20260" y="5019"/>
                </a:lnTo>
                <a:lnTo>
                  <a:pt x="10562" y="27693"/>
                </a:lnTo>
                <a:lnTo>
                  <a:pt x="21257" y="21104"/>
                </a:lnTo>
                <a:lnTo>
                  <a:pt x="33842" y="17238"/>
                </a:lnTo>
                <a:lnTo>
                  <a:pt x="83932" y="17238"/>
                </a:lnTo>
                <a:lnTo>
                  <a:pt x="83702" y="16641"/>
                </a:lnTo>
                <a:lnTo>
                  <a:pt x="75165" y="7459"/>
                </a:lnTo>
                <a:lnTo>
                  <a:pt x="62713" y="1895"/>
                </a:lnTo>
                <a:lnTo>
                  <a:pt x="460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676965" y="1026337"/>
            <a:ext cx="81280" cy="115570"/>
          </a:xfrm>
          <a:custGeom>
            <a:avLst/>
            <a:gdLst/>
            <a:ahLst/>
            <a:cxnLst/>
            <a:rect l="l" t="t" r="r" b="b"/>
            <a:pathLst>
              <a:path w="81280" h="115569">
                <a:moveTo>
                  <a:pt x="64275" y="0"/>
                </a:moveTo>
                <a:lnTo>
                  <a:pt x="56053" y="0"/>
                </a:lnTo>
                <a:lnTo>
                  <a:pt x="40985" y="1745"/>
                </a:lnTo>
                <a:lnTo>
                  <a:pt x="8469" y="25121"/>
                </a:lnTo>
                <a:lnTo>
                  <a:pt x="0" y="52322"/>
                </a:lnTo>
                <a:lnTo>
                  <a:pt x="1423" y="68187"/>
                </a:lnTo>
                <a:lnTo>
                  <a:pt x="21810" y="103934"/>
                </a:lnTo>
                <a:lnTo>
                  <a:pt x="62012" y="115005"/>
                </a:lnTo>
                <a:lnTo>
                  <a:pt x="73793" y="113632"/>
                </a:lnTo>
                <a:lnTo>
                  <a:pt x="78177" y="99095"/>
                </a:lnTo>
                <a:lnTo>
                  <a:pt x="58212" y="99095"/>
                </a:lnTo>
                <a:lnTo>
                  <a:pt x="42586" y="95960"/>
                </a:lnTo>
                <a:lnTo>
                  <a:pt x="31524" y="87695"/>
                </a:lnTo>
                <a:lnTo>
                  <a:pt x="24666" y="76012"/>
                </a:lnTo>
                <a:lnTo>
                  <a:pt x="21650" y="62623"/>
                </a:lnTo>
                <a:lnTo>
                  <a:pt x="23323" y="46693"/>
                </a:lnTo>
                <a:lnTo>
                  <a:pt x="28496" y="33239"/>
                </a:lnTo>
                <a:lnTo>
                  <a:pt x="36981" y="23181"/>
                </a:lnTo>
                <a:lnTo>
                  <a:pt x="48591" y="17437"/>
                </a:lnTo>
                <a:lnTo>
                  <a:pt x="75623" y="17429"/>
                </a:lnTo>
                <a:lnTo>
                  <a:pt x="80719" y="4326"/>
                </a:lnTo>
                <a:lnTo>
                  <a:pt x="74875" y="1948"/>
                </a:lnTo>
                <a:lnTo>
                  <a:pt x="64275" y="0"/>
                </a:lnTo>
                <a:close/>
              </a:path>
              <a:path w="81280" h="115569">
                <a:moveTo>
                  <a:pt x="80070" y="92821"/>
                </a:moveTo>
                <a:lnTo>
                  <a:pt x="73796" y="96936"/>
                </a:lnTo>
                <a:lnTo>
                  <a:pt x="65135" y="99095"/>
                </a:lnTo>
                <a:lnTo>
                  <a:pt x="78177" y="99095"/>
                </a:lnTo>
                <a:lnTo>
                  <a:pt x="80070" y="92821"/>
                </a:lnTo>
                <a:close/>
              </a:path>
              <a:path w="81280" h="115569">
                <a:moveTo>
                  <a:pt x="75623" y="17429"/>
                </a:moveTo>
                <a:lnTo>
                  <a:pt x="63774" y="17429"/>
                </a:lnTo>
                <a:lnTo>
                  <a:pt x="74766" y="19632"/>
                </a:lnTo>
                <a:lnTo>
                  <a:pt x="75623" y="174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782141" y="996915"/>
            <a:ext cx="76200" cy="144145"/>
          </a:xfrm>
          <a:custGeom>
            <a:avLst/>
            <a:gdLst/>
            <a:ahLst/>
            <a:cxnLst/>
            <a:rect l="l" t="t" r="r" b="b"/>
            <a:pathLst>
              <a:path w="76200" h="144144">
                <a:moveTo>
                  <a:pt x="45217" y="48464"/>
                </a:moveTo>
                <a:lnTo>
                  <a:pt x="24877" y="48464"/>
                </a:lnTo>
                <a:lnTo>
                  <a:pt x="24877" y="112950"/>
                </a:lnTo>
                <a:lnTo>
                  <a:pt x="27657" y="128315"/>
                </a:lnTo>
                <a:lnTo>
                  <a:pt x="35597" y="138572"/>
                </a:lnTo>
                <a:lnTo>
                  <a:pt x="48094" y="143974"/>
                </a:lnTo>
                <a:lnTo>
                  <a:pt x="65533" y="143974"/>
                </a:lnTo>
                <a:lnTo>
                  <a:pt x="74671" y="142370"/>
                </a:lnTo>
                <a:lnTo>
                  <a:pt x="75838" y="128526"/>
                </a:lnTo>
                <a:lnTo>
                  <a:pt x="62310" y="128526"/>
                </a:lnTo>
                <a:lnTo>
                  <a:pt x="50520" y="123723"/>
                </a:lnTo>
                <a:lnTo>
                  <a:pt x="45232" y="109815"/>
                </a:lnTo>
                <a:lnTo>
                  <a:pt x="45217" y="48464"/>
                </a:lnTo>
                <a:close/>
              </a:path>
              <a:path w="76200" h="144144">
                <a:moveTo>
                  <a:pt x="76166" y="124630"/>
                </a:moveTo>
                <a:lnTo>
                  <a:pt x="73130" y="126578"/>
                </a:lnTo>
                <a:lnTo>
                  <a:pt x="68585" y="128526"/>
                </a:lnTo>
                <a:lnTo>
                  <a:pt x="75838" y="128526"/>
                </a:lnTo>
                <a:lnTo>
                  <a:pt x="76166" y="124630"/>
                </a:lnTo>
                <a:close/>
              </a:path>
              <a:path w="76200" h="144144">
                <a:moveTo>
                  <a:pt x="74429" y="32028"/>
                </a:moveTo>
                <a:lnTo>
                  <a:pt x="0" y="32028"/>
                </a:lnTo>
                <a:lnTo>
                  <a:pt x="0" y="48464"/>
                </a:lnTo>
                <a:lnTo>
                  <a:pt x="74429" y="48464"/>
                </a:lnTo>
                <a:lnTo>
                  <a:pt x="74429" y="32028"/>
                </a:lnTo>
                <a:close/>
              </a:path>
              <a:path w="76200" h="144144">
                <a:moveTo>
                  <a:pt x="45217" y="0"/>
                </a:moveTo>
                <a:lnTo>
                  <a:pt x="24877" y="6493"/>
                </a:lnTo>
                <a:lnTo>
                  <a:pt x="24877" y="32028"/>
                </a:lnTo>
                <a:lnTo>
                  <a:pt x="45217" y="32028"/>
                </a:lnTo>
                <a:lnTo>
                  <a:pt x="452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895814" y="1028943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5">
                <a:moveTo>
                  <a:pt x="0" y="12116"/>
                </a:moveTo>
                <a:lnTo>
                  <a:pt x="24230" y="12116"/>
                </a:lnTo>
              </a:path>
            </a:pathLst>
          </a:custGeom>
          <a:ln w="255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895816" y="1115054"/>
            <a:ext cx="24765" cy="24765"/>
          </a:xfrm>
          <a:custGeom>
            <a:avLst/>
            <a:gdLst/>
            <a:ahLst/>
            <a:cxnLst/>
            <a:rect l="l" t="t" r="r" b="b"/>
            <a:pathLst>
              <a:path w="24764" h="24765">
                <a:moveTo>
                  <a:pt x="0" y="12117"/>
                </a:moveTo>
                <a:lnTo>
                  <a:pt x="24230" y="12117"/>
                </a:lnTo>
              </a:path>
            </a:pathLst>
          </a:custGeom>
          <a:ln w="255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0247" y="804163"/>
            <a:ext cx="12784454" cy="3216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247" y="4623943"/>
            <a:ext cx="12784454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29683" y="18696813"/>
            <a:ext cx="454558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0247" y="18696813"/>
            <a:ext cx="326713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27564" y="18696813"/>
            <a:ext cx="326713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ailcon.rs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object 65">
            <a:extLst>
              <a:ext uri="{FF2B5EF4-FFF2-40B4-BE49-F238E27FC236}">
                <a16:creationId xmlns:a16="http://schemas.microsoft.com/office/drawing/2014/main" id="{8BEB9135-70E5-4255-BDBA-0E13CE41437C}"/>
              </a:ext>
            </a:extLst>
          </p:cNvPr>
          <p:cNvSpPr/>
          <p:nvPr/>
        </p:nvSpPr>
        <p:spPr>
          <a:xfrm>
            <a:off x="492643" y="6789555"/>
            <a:ext cx="13256260" cy="5143082"/>
          </a:xfrm>
          <a:custGeom>
            <a:avLst/>
            <a:gdLst/>
            <a:ahLst/>
            <a:cxnLst/>
            <a:rect l="l" t="t" r="r" b="b"/>
            <a:pathLst>
              <a:path w="13256260" h="2200275">
                <a:moveTo>
                  <a:pt x="0" y="0"/>
                </a:moveTo>
                <a:lnTo>
                  <a:pt x="13256098" y="0"/>
                </a:lnTo>
                <a:lnTo>
                  <a:pt x="13256098" y="2199821"/>
                </a:lnTo>
                <a:lnTo>
                  <a:pt x="0" y="2199821"/>
                </a:lnTo>
                <a:lnTo>
                  <a:pt x="0" y="0"/>
                </a:lnTo>
                <a:close/>
              </a:path>
            </a:pathLst>
          </a:custGeom>
          <a:ln w="87930"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64">
            <a:extLst>
              <a:ext uri="{FF2B5EF4-FFF2-40B4-BE49-F238E27FC236}">
                <a16:creationId xmlns:a16="http://schemas.microsoft.com/office/drawing/2014/main" id="{2E8AD2FF-FEC2-406A-8406-A9109505795B}"/>
              </a:ext>
            </a:extLst>
          </p:cNvPr>
          <p:cNvSpPr/>
          <p:nvPr/>
        </p:nvSpPr>
        <p:spPr>
          <a:xfrm>
            <a:off x="522717" y="17105587"/>
            <a:ext cx="13213080" cy="1046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457200" tIns="457200" rIns="457200" bIns="457200" rtlCol="0"/>
          <a:lstStyle/>
          <a:p>
            <a:endParaRPr dirty="0"/>
          </a:p>
        </p:txBody>
      </p:sp>
      <p:sp>
        <p:nvSpPr>
          <p:cNvPr id="82" name="object 82"/>
          <p:cNvSpPr/>
          <p:nvPr/>
        </p:nvSpPr>
        <p:spPr>
          <a:xfrm>
            <a:off x="224433" y="699427"/>
            <a:ext cx="13804643" cy="26587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932749" y="1012449"/>
            <a:ext cx="9431655" cy="1955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400"/>
              </a:lnSpc>
            </a:pP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Name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and 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Su</a:t>
            </a:r>
            <a:r>
              <a:rPr sz="2200" b="1" spc="9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of</a:t>
            </a:r>
            <a:r>
              <a:rPr sz="2200" b="1" spc="1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the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autho</a:t>
            </a:r>
            <a:r>
              <a:rPr sz="2200" b="1" spc="-16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4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fil</a:t>
            </a:r>
            <a:r>
              <a:rPr sz="2200" b="1" spc="-5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tion,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ess,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email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and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Su</a:t>
            </a:r>
            <a:r>
              <a:rPr sz="2200" b="1" spc="9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of</a:t>
            </a:r>
            <a:r>
              <a:rPr sz="2200" b="1" spc="1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the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coautho</a:t>
            </a:r>
            <a:r>
              <a:rPr sz="2200" b="1" spc="-16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4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fil</a:t>
            </a:r>
            <a:r>
              <a:rPr sz="2200" b="1" spc="-5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tion,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ess,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email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and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Su</a:t>
            </a:r>
            <a:r>
              <a:rPr sz="2200" b="1" spc="9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of</a:t>
            </a:r>
            <a:r>
              <a:rPr sz="2200" b="1" spc="1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the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coautho</a:t>
            </a:r>
            <a:r>
              <a:rPr sz="2200" b="1" spc="-16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4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fil</a:t>
            </a:r>
            <a:r>
              <a:rPr sz="2200" b="1" spc="-5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tion,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ess,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email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and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Su</a:t>
            </a:r>
            <a:r>
              <a:rPr sz="2200" b="1" spc="9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of</a:t>
            </a:r>
            <a:r>
              <a:rPr sz="2200" b="1" spc="1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the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coautho</a:t>
            </a:r>
            <a:r>
              <a:rPr sz="2200" b="1" spc="-16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4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fil</a:t>
            </a:r>
            <a:r>
              <a:rPr sz="2200" b="1" spc="-5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tion,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ess,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email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and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Su</a:t>
            </a:r>
            <a:r>
              <a:rPr sz="2200" b="1" spc="9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2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name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of</a:t>
            </a:r>
            <a:r>
              <a:rPr sz="2200" b="1" spc="1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the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coautho</a:t>
            </a:r>
            <a:r>
              <a:rPr sz="2200" b="1" spc="-16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4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</a:t>
            </a:r>
            <a:r>
              <a:rPr sz="2200" b="1" spc="-1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fil</a:t>
            </a:r>
            <a:r>
              <a:rPr sz="2200" b="1" spc="-5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tion,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a</a:t>
            </a:r>
            <a:r>
              <a:rPr sz="2200" b="1" spc="0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d</a:t>
            </a:r>
            <a:r>
              <a:rPr sz="2200" b="1" spc="2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r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ess,</a:t>
            </a:r>
            <a:r>
              <a:rPr sz="2200" b="1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sz="2200" b="1" spc="-15" dirty="0">
                <a:solidFill>
                  <a:schemeClr val="accent6">
                    <a:lumMod val="50000"/>
                  </a:schemeClr>
                </a:solidFill>
                <a:latin typeface="Arial Black"/>
                <a:cs typeface="Arial Black"/>
              </a:rPr>
              <a:t>email</a:t>
            </a:r>
            <a:endParaRPr sz="2200" dirty="0">
              <a:solidFill>
                <a:schemeClr val="accent6">
                  <a:lumMod val="50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2970" y="19720565"/>
            <a:ext cx="13849985" cy="59055"/>
          </a:xfrm>
          <a:custGeom>
            <a:avLst/>
            <a:gdLst/>
            <a:ahLst/>
            <a:cxnLst/>
            <a:rect l="l" t="t" r="r" b="b"/>
            <a:pathLst>
              <a:path w="13849985" h="59055">
                <a:moveTo>
                  <a:pt x="0" y="59001"/>
                </a:moveTo>
                <a:lnTo>
                  <a:pt x="13849649" y="59001"/>
                </a:lnTo>
                <a:lnTo>
                  <a:pt x="13849649" y="0"/>
                </a:lnTo>
                <a:lnTo>
                  <a:pt x="0" y="0"/>
                </a:lnTo>
                <a:lnTo>
                  <a:pt x="0" y="59001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3308" y="707079"/>
            <a:ext cx="13849985" cy="59055"/>
          </a:xfrm>
          <a:custGeom>
            <a:avLst/>
            <a:gdLst/>
            <a:ahLst/>
            <a:cxnLst/>
            <a:rect l="l" t="t" r="r" b="b"/>
            <a:pathLst>
              <a:path w="13849985" h="59054">
                <a:moveTo>
                  <a:pt x="0" y="59001"/>
                </a:moveTo>
                <a:lnTo>
                  <a:pt x="13849649" y="59001"/>
                </a:lnTo>
                <a:lnTo>
                  <a:pt x="13849649" y="0"/>
                </a:lnTo>
                <a:lnTo>
                  <a:pt x="0" y="0"/>
                </a:lnTo>
                <a:lnTo>
                  <a:pt x="0" y="59001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3308" y="3381469"/>
            <a:ext cx="13849985" cy="135255"/>
          </a:xfrm>
          <a:custGeom>
            <a:avLst/>
            <a:gdLst/>
            <a:ahLst/>
            <a:cxnLst/>
            <a:rect l="l" t="t" r="r" b="b"/>
            <a:pathLst>
              <a:path w="13849985" h="135254">
                <a:moveTo>
                  <a:pt x="0" y="134800"/>
                </a:moveTo>
                <a:lnTo>
                  <a:pt x="13849649" y="134800"/>
                </a:lnTo>
                <a:lnTo>
                  <a:pt x="13849649" y="0"/>
                </a:lnTo>
                <a:lnTo>
                  <a:pt x="0" y="0"/>
                </a:lnTo>
                <a:lnTo>
                  <a:pt x="0" y="13480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3308" y="266863"/>
            <a:ext cx="13849985" cy="59055"/>
          </a:xfrm>
          <a:custGeom>
            <a:avLst/>
            <a:gdLst/>
            <a:ahLst/>
            <a:cxnLst/>
            <a:rect l="l" t="t" r="r" b="b"/>
            <a:pathLst>
              <a:path w="13849985" h="59054">
                <a:moveTo>
                  <a:pt x="0" y="59001"/>
                </a:moveTo>
                <a:lnTo>
                  <a:pt x="13849649" y="59001"/>
                </a:lnTo>
                <a:lnTo>
                  <a:pt x="13849649" y="0"/>
                </a:lnTo>
                <a:lnTo>
                  <a:pt x="0" y="0"/>
                </a:lnTo>
                <a:lnTo>
                  <a:pt x="0" y="590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3965" y="18338569"/>
            <a:ext cx="13849985" cy="59055"/>
          </a:xfrm>
          <a:custGeom>
            <a:avLst/>
            <a:gdLst/>
            <a:ahLst/>
            <a:cxnLst/>
            <a:rect l="l" t="t" r="r" b="b"/>
            <a:pathLst>
              <a:path w="13849985" h="59055">
                <a:moveTo>
                  <a:pt x="0" y="59001"/>
                </a:moveTo>
                <a:lnTo>
                  <a:pt x="13849649" y="59001"/>
                </a:lnTo>
                <a:lnTo>
                  <a:pt x="13849649" y="0"/>
                </a:lnTo>
                <a:lnTo>
                  <a:pt x="0" y="0"/>
                </a:lnTo>
                <a:lnTo>
                  <a:pt x="0" y="59001"/>
                </a:lnTo>
                <a:close/>
              </a:path>
            </a:pathLst>
          </a:custGeom>
          <a:solidFill>
            <a:srgbClr val="02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3965" y="18338569"/>
            <a:ext cx="13849985" cy="59055"/>
          </a:xfrm>
          <a:custGeom>
            <a:avLst/>
            <a:gdLst/>
            <a:ahLst/>
            <a:cxnLst/>
            <a:rect l="l" t="t" r="r" b="b"/>
            <a:pathLst>
              <a:path w="13849985" h="59055">
                <a:moveTo>
                  <a:pt x="0" y="59001"/>
                </a:moveTo>
                <a:lnTo>
                  <a:pt x="13849649" y="59001"/>
                </a:lnTo>
                <a:lnTo>
                  <a:pt x="13849649" y="0"/>
                </a:lnTo>
                <a:lnTo>
                  <a:pt x="0" y="0"/>
                </a:lnTo>
                <a:lnTo>
                  <a:pt x="0" y="59001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3175">
            <a:solidFill>
              <a:srgbClr val="485E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676896" y="18734228"/>
            <a:ext cx="376555" cy="267970"/>
          </a:xfrm>
          <a:custGeom>
            <a:avLst/>
            <a:gdLst/>
            <a:ahLst/>
            <a:cxnLst/>
            <a:rect l="l" t="t" r="r" b="b"/>
            <a:pathLst>
              <a:path w="376555" h="267969">
                <a:moveTo>
                  <a:pt x="154984" y="210380"/>
                </a:moveTo>
                <a:lnTo>
                  <a:pt x="144809" y="210380"/>
                </a:lnTo>
                <a:lnTo>
                  <a:pt x="140348" y="223189"/>
                </a:lnTo>
                <a:lnTo>
                  <a:pt x="136139" y="235004"/>
                </a:lnTo>
                <a:lnTo>
                  <a:pt x="131649" y="247988"/>
                </a:lnTo>
                <a:lnTo>
                  <a:pt x="128352" y="258673"/>
                </a:lnTo>
                <a:lnTo>
                  <a:pt x="126480" y="265503"/>
                </a:lnTo>
                <a:lnTo>
                  <a:pt x="137156" y="267924"/>
                </a:lnTo>
                <a:lnTo>
                  <a:pt x="139504" y="258582"/>
                </a:lnTo>
                <a:lnTo>
                  <a:pt x="143097" y="245288"/>
                </a:lnTo>
                <a:lnTo>
                  <a:pt x="146544" y="233830"/>
                </a:lnTo>
                <a:lnTo>
                  <a:pt x="150216" y="223011"/>
                </a:lnTo>
                <a:lnTo>
                  <a:pt x="154483" y="211635"/>
                </a:lnTo>
                <a:lnTo>
                  <a:pt x="154984" y="210380"/>
                </a:lnTo>
                <a:close/>
              </a:path>
              <a:path w="376555" h="267969">
                <a:moveTo>
                  <a:pt x="115085" y="79557"/>
                </a:moveTo>
                <a:lnTo>
                  <a:pt x="59986" y="79557"/>
                </a:lnTo>
                <a:lnTo>
                  <a:pt x="61687" y="86232"/>
                </a:lnTo>
                <a:lnTo>
                  <a:pt x="54141" y="95742"/>
                </a:lnTo>
                <a:lnTo>
                  <a:pt x="31528" y="127995"/>
                </a:lnTo>
                <a:lnTo>
                  <a:pt x="13345" y="161967"/>
                </a:lnTo>
                <a:lnTo>
                  <a:pt x="1290" y="198503"/>
                </a:lnTo>
                <a:lnTo>
                  <a:pt x="0" y="212201"/>
                </a:lnTo>
                <a:lnTo>
                  <a:pt x="833" y="225051"/>
                </a:lnTo>
                <a:lnTo>
                  <a:pt x="33818" y="263950"/>
                </a:lnTo>
                <a:lnTo>
                  <a:pt x="42994" y="265323"/>
                </a:lnTo>
                <a:lnTo>
                  <a:pt x="53884" y="264269"/>
                </a:lnTo>
                <a:lnTo>
                  <a:pt x="93180" y="247719"/>
                </a:lnTo>
                <a:lnTo>
                  <a:pt x="125097" y="225067"/>
                </a:lnTo>
                <a:lnTo>
                  <a:pt x="51444" y="225067"/>
                </a:lnTo>
                <a:lnTo>
                  <a:pt x="48644" y="225051"/>
                </a:lnTo>
                <a:lnTo>
                  <a:pt x="46375" y="222664"/>
                </a:lnTo>
                <a:lnTo>
                  <a:pt x="46890" y="216129"/>
                </a:lnTo>
                <a:lnTo>
                  <a:pt x="49614" y="202922"/>
                </a:lnTo>
                <a:lnTo>
                  <a:pt x="66020" y="158605"/>
                </a:lnTo>
                <a:lnTo>
                  <a:pt x="84968" y="124435"/>
                </a:lnTo>
                <a:lnTo>
                  <a:pt x="108019" y="89209"/>
                </a:lnTo>
                <a:lnTo>
                  <a:pt x="115085" y="79557"/>
                </a:lnTo>
                <a:close/>
              </a:path>
              <a:path w="376555" h="267969">
                <a:moveTo>
                  <a:pt x="280181" y="149722"/>
                </a:moveTo>
                <a:lnTo>
                  <a:pt x="233869" y="149722"/>
                </a:lnTo>
                <a:lnTo>
                  <a:pt x="228617" y="160782"/>
                </a:lnTo>
                <a:lnTo>
                  <a:pt x="212839" y="198889"/>
                </a:lnTo>
                <a:lnTo>
                  <a:pt x="208718" y="226991"/>
                </a:lnTo>
                <a:lnTo>
                  <a:pt x="208923" y="238089"/>
                </a:lnTo>
                <a:lnTo>
                  <a:pt x="213869" y="248889"/>
                </a:lnTo>
                <a:lnTo>
                  <a:pt x="222494" y="257111"/>
                </a:lnTo>
                <a:lnTo>
                  <a:pt x="233883" y="262347"/>
                </a:lnTo>
                <a:lnTo>
                  <a:pt x="247123" y="264193"/>
                </a:lnTo>
                <a:lnTo>
                  <a:pt x="261302" y="262242"/>
                </a:lnTo>
                <a:lnTo>
                  <a:pt x="303542" y="238601"/>
                </a:lnTo>
                <a:lnTo>
                  <a:pt x="316295" y="227855"/>
                </a:lnTo>
                <a:lnTo>
                  <a:pt x="252510" y="227855"/>
                </a:lnTo>
                <a:lnTo>
                  <a:pt x="248078" y="226991"/>
                </a:lnTo>
                <a:lnTo>
                  <a:pt x="265894" y="179718"/>
                </a:lnTo>
                <a:lnTo>
                  <a:pt x="276551" y="157513"/>
                </a:lnTo>
                <a:lnTo>
                  <a:pt x="280181" y="149722"/>
                </a:lnTo>
                <a:close/>
              </a:path>
              <a:path w="376555" h="267969">
                <a:moveTo>
                  <a:pt x="335895" y="170616"/>
                </a:moveTo>
                <a:lnTo>
                  <a:pt x="331029" y="173964"/>
                </a:lnTo>
                <a:lnTo>
                  <a:pt x="319938" y="181886"/>
                </a:lnTo>
                <a:lnTo>
                  <a:pt x="308228" y="191249"/>
                </a:lnTo>
                <a:lnTo>
                  <a:pt x="298099" y="199456"/>
                </a:lnTo>
                <a:lnTo>
                  <a:pt x="288215" y="206645"/>
                </a:lnTo>
                <a:lnTo>
                  <a:pt x="275425" y="215337"/>
                </a:lnTo>
                <a:lnTo>
                  <a:pt x="262574" y="223189"/>
                </a:lnTo>
                <a:lnTo>
                  <a:pt x="252510" y="227855"/>
                </a:lnTo>
                <a:lnTo>
                  <a:pt x="316295" y="227855"/>
                </a:lnTo>
                <a:lnTo>
                  <a:pt x="351280" y="191830"/>
                </a:lnTo>
                <a:lnTo>
                  <a:pt x="360503" y="181084"/>
                </a:lnTo>
                <a:lnTo>
                  <a:pt x="354120" y="174202"/>
                </a:lnTo>
                <a:lnTo>
                  <a:pt x="341848" y="170903"/>
                </a:lnTo>
                <a:lnTo>
                  <a:pt x="335895" y="170616"/>
                </a:lnTo>
                <a:close/>
              </a:path>
              <a:path w="376555" h="267969">
                <a:moveTo>
                  <a:pt x="231756" y="28245"/>
                </a:moveTo>
                <a:lnTo>
                  <a:pt x="209348" y="60425"/>
                </a:lnTo>
                <a:lnTo>
                  <a:pt x="186840" y="105510"/>
                </a:lnTo>
                <a:lnTo>
                  <a:pt x="170616" y="140462"/>
                </a:lnTo>
                <a:lnTo>
                  <a:pt x="165307" y="152212"/>
                </a:lnTo>
                <a:lnTo>
                  <a:pt x="154421" y="159254"/>
                </a:lnTo>
                <a:lnTo>
                  <a:pt x="143781" y="166417"/>
                </a:lnTo>
                <a:lnTo>
                  <a:pt x="132858" y="173964"/>
                </a:lnTo>
                <a:lnTo>
                  <a:pt x="112615" y="188068"/>
                </a:lnTo>
                <a:lnTo>
                  <a:pt x="102236" y="195153"/>
                </a:lnTo>
                <a:lnTo>
                  <a:pt x="58831" y="221332"/>
                </a:lnTo>
                <a:lnTo>
                  <a:pt x="55795" y="222664"/>
                </a:lnTo>
                <a:lnTo>
                  <a:pt x="51444" y="225067"/>
                </a:lnTo>
                <a:lnTo>
                  <a:pt x="125097" y="225067"/>
                </a:lnTo>
                <a:lnTo>
                  <a:pt x="134822" y="217721"/>
                </a:lnTo>
                <a:lnTo>
                  <a:pt x="144809" y="210380"/>
                </a:lnTo>
                <a:lnTo>
                  <a:pt x="154984" y="210380"/>
                </a:lnTo>
                <a:lnTo>
                  <a:pt x="159723" y="198503"/>
                </a:lnTo>
                <a:lnTo>
                  <a:pt x="170730" y="189882"/>
                </a:lnTo>
                <a:lnTo>
                  <a:pt x="203002" y="166793"/>
                </a:lnTo>
                <a:lnTo>
                  <a:pt x="233869" y="149722"/>
                </a:lnTo>
                <a:lnTo>
                  <a:pt x="280181" y="149722"/>
                </a:lnTo>
                <a:lnTo>
                  <a:pt x="281808" y="146229"/>
                </a:lnTo>
                <a:lnTo>
                  <a:pt x="286513" y="135473"/>
                </a:lnTo>
                <a:lnTo>
                  <a:pt x="182777" y="135473"/>
                </a:lnTo>
                <a:lnTo>
                  <a:pt x="187396" y="124435"/>
                </a:lnTo>
                <a:lnTo>
                  <a:pt x="205331" y="86053"/>
                </a:lnTo>
                <a:lnTo>
                  <a:pt x="224258" y="48896"/>
                </a:lnTo>
                <a:lnTo>
                  <a:pt x="233951" y="31098"/>
                </a:lnTo>
                <a:lnTo>
                  <a:pt x="231756" y="28245"/>
                </a:lnTo>
                <a:close/>
              </a:path>
              <a:path w="376555" h="267969">
                <a:moveTo>
                  <a:pt x="367010" y="120571"/>
                </a:moveTo>
                <a:lnTo>
                  <a:pt x="359755" y="121474"/>
                </a:lnTo>
                <a:lnTo>
                  <a:pt x="353621" y="128409"/>
                </a:lnTo>
                <a:lnTo>
                  <a:pt x="352111" y="135473"/>
                </a:lnTo>
                <a:lnTo>
                  <a:pt x="352050" y="136139"/>
                </a:lnTo>
                <a:lnTo>
                  <a:pt x="354894" y="141936"/>
                </a:lnTo>
                <a:lnTo>
                  <a:pt x="367307" y="144288"/>
                </a:lnTo>
                <a:lnTo>
                  <a:pt x="369686" y="143108"/>
                </a:lnTo>
                <a:lnTo>
                  <a:pt x="374132" y="138724"/>
                </a:lnTo>
                <a:lnTo>
                  <a:pt x="376336" y="130729"/>
                </a:lnTo>
                <a:lnTo>
                  <a:pt x="373250" y="124167"/>
                </a:lnTo>
                <a:lnTo>
                  <a:pt x="367010" y="120571"/>
                </a:lnTo>
                <a:close/>
              </a:path>
              <a:path w="376555" h="267969">
                <a:moveTo>
                  <a:pt x="274407" y="93039"/>
                </a:moveTo>
                <a:lnTo>
                  <a:pt x="262131" y="95102"/>
                </a:lnTo>
                <a:lnTo>
                  <a:pt x="250930" y="100329"/>
                </a:lnTo>
                <a:lnTo>
                  <a:pt x="239013" y="106356"/>
                </a:lnTo>
                <a:lnTo>
                  <a:pt x="202990" y="125520"/>
                </a:lnTo>
                <a:lnTo>
                  <a:pt x="192235" y="131027"/>
                </a:lnTo>
                <a:lnTo>
                  <a:pt x="182777" y="135473"/>
                </a:lnTo>
                <a:lnTo>
                  <a:pt x="286513" y="135473"/>
                </a:lnTo>
                <a:lnTo>
                  <a:pt x="286964" y="134442"/>
                </a:lnTo>
                <a:lnTo>
                  <a:pt x="291979" y="121868"/>
                </a:lnTo>
                <a:lnTo>
                  <a:pt x="291987" y="111404"/>
                </a:lnTo>
                <a:lnTo>
                  <a:pt x="285668" y="97218"/>
                </a:lnTo>
                <a:lnTo>
                  <a:pt x="274407" y="93039"/>
                </a:lnTo>
                <a:close/>
              </a:path>
              <a:path w="376555" h="267969">
                <a:moveTo>
                  <a:pt x="158140" y="0"/>
                </a:moveTo>
                <a:lnTo>
                  <a:pt x="143355" y="1964"/>
                </a:lnTo>
                <a:lnTo>
                  <a:pt x="132526" y="10196"/>
                </a:lnTo>
                <a:lnTo>
                  <a:pt x="123400" y="18721"/>
                </a:lnTo>
                <a:lnTo>
                  <a:pt x="108077" y="33546"/>
                </a:lnTo>
                <a:lnTo>
                  <a:pt x="99949" y="41321"/>
                </a:lnTo>
                <a:lnTo>
                  <a:pt x="90802" y="49853"/>
                </a:lnTo>
                <a:lnTo>
                  <a:pt x="80106" y="59527"/>
                </a:lnTo>
                <a:lnTo>
                  <a:pt x="67332" y="70728"/>
                </a:lnTo>
                <a:lnTo>
                  <a:pt x="54934" y="73748"/>
                </a:lnTo>
                <a:lnTo>
                  <a:pt x="42665" y="76977"/>
                </a:lnTo>
                <a:lnTo>
                  <a:pt x="40144" y="78461"/>
                </a:lnTo>
                <a:lnTo>
                  <a:pt x="40658" y="83858"/>
                </a:lnTo>
                <a:lnTo>
                  <a:pt x="44697" y="82956"/>
                </a:lnTo>
                <a:lnTo>
                  <a:pt x="53788" y="81539"/>
                </a:lnTo>
                <a:lnTo>
                  <a:pt x="59986" y="79557"/>
                </a:lnTo>
                <a:lnTo>
                  <a:pt x="115085" y="79557"/>
                </a:lnTo>
                <a:lnTo>
                  <a:pt x="123115" y="68763"/>
                </a:lnTo>
                <a:lnTo>
                  <a:pt x="123857" y="67954"/>
                </a:lnTo>
                <a:lnTo>
                  <a:pt x="124641" y="67127"/>
                </a:lnTo>
                <a:lnTo>
                  <a:pt x="140382" y="63924"/>
                </a:lnTo>
                <a:lnTo>
                  <a:pt x="161110" y="60425"/>
                </a:lnTo>
                <a:lnTo>
                  <a:pt x="172412" y="58387"/>
                </a:lnTo>
                <a:lnTo>
                  <a:pt x="177989" y="57116"/>
                </a:lnTo>
                <a:lnTo>
                  <a:pt x="181543" y="55921"/>
                </a:lnTo>
                <a:lnTo>
                  <a:pt x="180655" y="52013"/>
                </a:lnTo>
                <a:lnTo>
                  <a:pt x="163789" y="50968"/>
                </a:lnTo>
                <a:lnTo>
                  <a:pt x="151105" y="50605"/>
                </a:lnTo>
                <a:lnTo>
                  <a:pt x="142515" y="45390"/>
                </a:lnTo>
                <a:lnTo>
                  <a:pt x="150589" y="35749"/>
                </a:lnTo>
                <a:lnTo>
                  <a:pt x="158144" y="26502"/>
                </a:lnTo>
                <a:lnTo>
                  <a:pt x="165574" y="16981"/>
                </a:lnTo>
                <a:lnTo>
                  <a:pt x="173272" y="6519"/>
                </a:lnTo>
                <a:lnTo>
                  <a:pt x="168973" y="1531"/>
                </a:lnTo>
                <a:lnTo>
                  <a:pt x="1581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633868" y="19088944"/>
            <a:ext cx="0" cy="100330"/>
          </a:xfrm>
          <a:custGeom>
            <a:avLst/>
            <a:gdLst/>
            <a:ahLst/>
            <a:cxnLst/>
            <a:rect l="l" t="t" r="r" b="b"/>
            <a:pathLst>
              <a:path h="100330">
                <a:moveTo>
                  <a:pt x="0" y="0"/>
                </a:moveTo>
                <a:lnTo>
                  <a:pt x="0" y="100065"/>
                </a:lnTo>
              </a:path>
            </a:pathLst>
          </a:custGeom>
          <a:ln w="172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94086" y="19082298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7813" y="0"/>
                </a:lnTo>
              </a:path>
            </a:pathLst>
          </a:custGeom>
          <a:ln w="14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690593" y="19182334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850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690593" y="19136613"/>
            <a:ext cx="15875" cy="39370"/>
          </a:xfrm>
          <a:custGeom>
            <a:avLst/>
            <a:gdLst/>
            <a:ahLst/>
            <a:cxnLst/>
            <a:rect l="l" t="t" r="r" b="b"/>
            <a:pathLst>
              <a:path w="15875" h="39369">
                <a:moveTo>
                  <a:pt x="0" y="19684"/>
                </a:moveTo>
                <a:lnTo>
                  <a:pt x="15845" y="19684"/>
                </a:lnTo>
              </a:path>
            </a:pathLst>
          </a:custGeom>
          <a:ln w="406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690593" y="19130263"/>
            <a:ext cx="59055" cy="0"/>
          </a:xfrm>
          <a:custGeom>
            <a:avLst/>
            <a:gdLst/>
            <a:ahLst/>
            <a:cxnLst/>
            <a:rect l="l" t="t" r="r" b="b"/>
            <a:pathLst>
              <a:path w="59054">
                <a:moveTo>
                  <a:pt x="0" y="0"/>
                </a:moveTo>
                <a:lnTo>
                  <a:pt x="58811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690593" y="19088354"/>
            <a:ext cx="15875" cy="35560"/>
          </a:xfrm>
          <a:custGeom>
            <a:avLst/>
            <a:gdLst/>
            <a:ahLst/>
            <a:cxnLst/>
            <a:rect l="l" t="t" r="r" b="b"/>
            <a:pathLst>
              <a:path w="15875" h="35559">
                <a:moveTo>
                  <a:pt x="0" y="17780"/>
                </a:moveTo>
                <a:lnTo>
                  <a:pt x="15845" y="17780"/>
                </a:lnTo>
              </a:path>
            </a:pathLst>
          </a:custGeom>
          <a:ln w="368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770108" y="19075341"/>
            <a:ext cx="87630" cy="114300"/>
          </a:xfrm>
          <a:custGeom>
            <a:avLst/>
            <a:gdLst/>
            <a:ahLst/>
            <a:cxnLst/>
            <a:rect l="l" t="t" r="r" b="b"/>
            <a:pathLst>
              <a:path w="87629" h="114300">
                <a:moveTo>
                  <a:pt x="65429" y="0"/>
                </a:moveTo>
                <a:lnTo>
                  <a:pt x="22667" y="11450"/>
                </a:lnTo>
                <a:lnTo>
                  <a:pt x="1273" y="43937"/>
                </a:lnTo>
                <a:lnTo>
                  <a:pt x="0" y="58104"/>
                </a:lnTo>
                <a:lnTo>
                  <a:pt x="1158" y="70404"/>
                </a:lnTo>
                <a:lnTo>
                  <a:pt x="22238" y="103818"/>
                </a:lnTo>
                <a:lnTo>
                  <a:pt x="60007" y="113979"/>
                </a:lnTo>
                <a:lnTo>
                  <a:pt x="64999" y="113979"/>
                </a:lnTo>
                <a:lnTo>
                  <a:pt x="69739" y="113650"/>
                </a:lnTo>
                <a:lnTo>
                  <a:pt x="78669" y="112318"/>
                </a:lnTo>
                <a:lnTo>
                  <a:pt x="82877" y="111348"/>
                </a:lnTo>
                <a:lnTo>
                  <a:pt x="86807" y="110058"/>
                </a:lnTo>
                <a:lnTo>
                  <a:pt x="86496" y="100680"/>
                </a:lnTo>
                <a:lnTo>
                  <a:pt x="65640" y="100680"/>
                </a:lnTo>
                <a:lnTo>
                  <a:pt x="55626" y="100425"/>
                </a:lnTo>
                <a:lnTo>
                  <a:pt x="22023" y="80085"/>
                </a:lnTo>
                <a:lnTo>
                  <a:pt x="16796" y="52925"/>
                </a:lnTo>
                <a:lnTo>
                  <a:pt x="19013" y="41621"/>
                </a:lnTo>
                <a:lnTo>
                  <a:pt x="24914" y="30646"/>
                </a:lnTo>
                <a:lnTo>
                  <a:pt x="35636" y="19099"/>
                </a:lnTo>
                <a:lnTo>
                  <a:pt x="47239" y="14266"/>
                </a:lnTo>
                <a:lnTo>
                  <a:pt x="61112" y="12657"/>
                </a:lnTo>
                <a:lnTo>
                  <a:pt x="86908" y="12657"/>
                </a:lnTo>
                <a:lnTo>
                  <a:pt x="87296" y="4351"/>
                </a:lnTo>
                <a:lnTo>
                  <a:pt x="83358" y="2867"/>
                </a:lnTo>
                <a:lnTo>
                  <a:pt x="79141" y="1770"/>
                </a:lnTo>
                <a:lnTo>
                  <a:pt x="70152" y="354"/>
                </a:lnTo>
                <a:lnTo>
                  <a:pt x="65429" y="0"/>
                </a:lnTo>
                <a:close/>
              </a:path>
              <a:path w="87629" h="114300">
                <a:moveTo>
                  <a:pt x="86335" y="95806"/>
                </a:moveTo>
                <a:lnTo>
                  <a:pt x="82295" y="97400"/>
                </a:lnTo>
                <a:lnTo>
                  <a:pt x="78205" y="98631"/>
                </a:lnTo>
                <a:lnTo>
                  <a:pt x="69907" y="100284"/>
                </a:lnTo>
                <a:lnTo>
                  <a:pt x="65640" y="100680"/>
                </a:lnTo>
                <a:lnTo>
                  <a:pt x="86496" y="100680"/>
                </a:lnTo>
                <a:lnTo>
                  <a:pt x="86335" y="95806"/>
                </a:lnTo>
                <a:close/>
              </a:path>
              <a:path w="87629" h="114300">
                <a:moveTo>
                  <a:pt x="86908" y="12657"/>
                </a:moveTo>
                <a:lnTo>
                  <a:pt x="65429" y="12657"/>
                </a:lnTo>
                <a:lnTo>
                  <a:pt x="69680" y="13104"/>
                </a:lnTo>
                <a:lnTo>
                  <a:pt x="78037" y="14909"/>
                </a:lnTo>
                <a:lnTo>
                  <a:pt x="82295" y="16267"/>
                </a:lnTo>
                <a:lnTo>
                  <a:pt x="86655" y="18080"/>
                </a:lnTo>
                <a:lnTo>
                  <a:pt x="86908" y="126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875637" y="19136613"/>
            <a:ext cx="15875" cy="52069"/>
          </a:xfrm>
          <a:custGeom>
            <a:avLst/>
            <a:gdLst/>
            <a:ahLst/>
            <a:cxnLst/>
            <a:rect l="l" t="t" r="r" b="b"/>
            <a:pathLst>
              <a:path w="15875" h="52069">
                <a:moveTo>
                  <a:pt x="7922" y="0"/>
                </a:moveTo>
                <a:lnTo>
                  <a:pt x="7922" y="52069"/>
                </a:lnTo>
              </a:path>
            </a:pathLst>
          </a:custGeom>
          <a:ln w="171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75637" y="19130263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3157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875637" y="19075654"/>
            <a:ext cx="15875" cy="48260"/>
          </a:xfrm>
          <a:custGeom>
            <a:avLst/>
            <a:gdLst/>
            <a:ahLst/>
            <a:cxnLst/>
            <a:rect l="l" t="t" r="r" b="b"/>
            <a:pathLst>
              <a:path w="15875" h="48259">
                <a:moveTo>
                  <a:pt x="0" y="24130"/>
                </a:moveTo>
                <a:lnTo>
                  <a:pt x="15845" y="24130"/>
                </a:lnTo>
              </a:path>
            </a:pathLst>
          </a:custGeom>
          <a:ln w="495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942948" y="19136590"/>
            <a:ext cx="15875" cy="52705"/>
          </a:xfrm>
          <a:custGeom>
            <a:avLst/>
            <a:gdLst/>
            <a:ahLst/>
            <a:cxnLst/>
            <a:rect l="l" t="t" r="r" b="b"/>
            <a:pathLst>
              <a:path w="15875" h="52705">
                <a:moveTo>
                  <a:pt x="7922" y="0"/>
                </a:moveTo>
                <a:lnTo>
                  <a:pt x="7922" y="52419"/>
                </a:lnTo>
              </a:path>
            </a:pathLst>
          </a:custGeom>
          <a:ln w="171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942948" y="19075654"/>
            <a:ext cx="15875" cy="48260"/>
          </a:xfrm>
          <a:custGeom>
            <a:avLst/>
            <a:gdLst/>
            <a:ahLst/>
            <a:cxnLst/>
            <a:rect l="l" t="t" r="r" b="b"/>
            <a:pathLst>
              <a:path w="15875" h="48259">
                <a:moveTo>
                  <a:pt x="0" y="23983"/>
                </a:moveTo>
                <a:lnTo>
                  <a:pt x="15845" y="23983"/>
                </a:lnTo>
              </a:path>
            </a:pathLst>
          </a:custGeom>
          <a:ln w="4923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987255" y="19075654"/>
            <a:ext cx="87630" cy="113664"/>
          </a:xfrm>
          <a:custGeom>
            <a:avLst/>
            <a:gdLst/>
            <a:ahLst/>
            <a:cxnLst/>
            <a:rect l="l" t="t" r="r" b="b"/>
            <a:pathLst>
              <a:path w="87629" h="113665">
                <a:moveTo>
                  <a:pt x="19986" y="0"/>
                </a:moveTo>
                <a:lnTo>
                  <a:pt x="0" y="0"/>
                </a:lnTo>
                <a:lnTo>
                  <a:pt x="0" y="113355"/>
                </a:lnTo>
                <a:lnTo>
                  <a:pt x="14563" y="113355"/>
                </a:lnTo>
                <a:lnTo>
                  <a:pt x="14563" y="28806"/>
                </a:lnTo>
                <a:lnTo>
                  <a:pt x="14386" y="26437"/>
                </a:lnTo>
                <a:lnTo>
                  <a:pt x="13695" y="19842"/>
                </a:lnTo>
                <a:lnTo>
                  <a:pt x="13113" y="15153"/>
                </a:lnTo>
                <a:lnTo>
                  <a:pt x="12312" y="9099"/>
                </a:lnTo>
                <a:lnTo>
                  <a:pt x="25070" y="9099"/>
                </a:lnTo>
                <a:lnTo>
                  <a:pt x="19986" y="0"/>
                </a:lnTo>
                <a:close/>
              </a:path>
              <a:path w="87629" h="113665">
                <a:moveTo>
                  <a:pt x="25070" y="9099"/>
                </a:moveTo>
                <a:lnTo>
                  <a:pt x="12312" y="9099"/>
                </a:lnTo>
                <a:lnTo>
                  <a:pt x="13442" y="13138"/>
                </a:lnTo>
                <a:lnTo>
                  <a:pt x="14437" y="16418"/>
                </a:lnTo>
                <a:lnTo>
                  <a:pt x="15364" y="18948"/>
                </a:lnTo>
                <a:lnTo>
                  <a:pt x="16267" y="21478"/>
                </a:lnTo>
                <a:lnTo>
                  <a:pt x="17017" y="23274"/>
                </a:lnTo>
                <a:lnTo>
                  <a:pt x="17675" y="24328"/>
                </a:lnTo>
                <a:lnTo>
                  <a:pt x="67859" y="113355"/>
                </a:lnTo>
                <a:lnTo>
                  <a:pt x="87280" y="113355"/>
                </a:lnTo>
                <a:lnTo>
                  <a:pt x="87280" y="103396"/>
                </a:lnTo>
                <a:lnTo>
                  <a:pt x="74875" y="103396"/>
                </a:lnTo>
                <a:lnTo>
                  <a:pt x="73821" y="99820"/>
                </a:lnTo>
                <a:lnTo>
                  <a:pt x="72793" y="96708"/>
                </a:lnTo>
                <a:lnTo>
                  <a:pt x="70828" y="91463"/>
                </a:lnTo>
                <a:lnTo>
                  <a:pt x="69976" y="89507"/>
                </a:lnTo>
                <a:lnTo>
                  <a:pt x="69284" y="88225"/>
                </a:lnTo>
                <a:lnTo>
                  <a:pt x="25070" y="9099"/>
                </a:lnTo>
                <a:close/>
              </a:path>
              <a:path w="87629" h="113665">
                <a:moveTo>
                  <a:pt x="87280" y="0"/>
                </a:moveTo>
                <a:lnTo>
                  <a:pt x="72725" y="0"/>
                </a:lnTo>
                <a:lnTo>
                  <a:pt x="72725" y="85982"/>
                </a:lnTo>
                <a:lnTo>
                  <a:pt x="72911" y="88857"/>
                </a:lnTo>
                <a:lnTo>
                  <a:pt x="73653" y="95494"/>
                </a:lnTo>
                <a:lnTo>
                  <a:pt x="74176" y="99238"/>
                </a:lnTo>
                <a:lnTo>
                  <a:pt x="74875" y="103396"/>
                </a:lnTo>
                <a:lnTo>
                  <a:pt x="87280" y="103396"/>
                </a:lnTo>
                <a:lnTo>
                  <a:pt x="872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110684" y="19075654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5">
                <a:moveTo>
                  <a:pt x="0" y="0"/>
                </a:moveTo>
                <a:lnTo>
                  <a:pt x="0" y="113355"/>
                </a:lnTo>
              </a:path>
            </a:pathLst>
          </a:custGeom>
          <a:ln w="171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142058" y="19074801"/>
            <a:ext cx="67310" cy="115570"/>
          </a:xfrm>
          <a:custGeom>
            <a:avLst/>
            <a:gdLst/>
            <a:ahLst/>
            <a:cxnLst/>
            <a:rect l="l" t="t" r="r" b="b"/>
            <a:pathLst>
              <a:path w="67309" h="115569">
                <a:moveTo>
                  <a:pt x="1593" y="94752"/>
                </a:moveTo>
                <a:lnTo>
                  <a:pt x="23763" y="115067"/>
                </a:lnTo>
                <a:lnTo>
                  <a:pt x="33398" y="114905"/>
                </a:lnTo>
                <a:lnTo>
                  <a:pt x="46065" y="112030"/>
                </a:lnTo>
                <a:lnTo>
                  <a:pt x="56737" y="105408"/>
                </a:lnTo>
                <a:lnTo>
                  <a:pt x="59239" y="101987"/>
                </a:lnTo>
                <a:lnTo>
                  <a:pt x="23797" y="101987"/>
                </a:lnTo>
                <a:lnTo>
                  <a:pt x="19539" y="101389"/>
                </a:lnTo>
                <a:lnTo>
                  <a:pt x="10802" y="99044"/>
                </a:lnTo>
                <a:lnTo>
                  <a:pt x="6274" y="97214"/>
                </a:lnTo>
                <a:lnTo>
                  <a:pt x="1593" y="94752"/>
                </a:lnTo>
                <a:close/>
              </a:path>
              <a:path w="67309" h="115569">
                <a:moveTo>
                  <a:pt x="42544" y="0"/>
                </a:moveTo>
                <a:lnTo>
                  <a:pt x="4005" y="12969"/>
                </a:lnTo>
                <a:lnTo>
                  <a:pt x="632" y="19977"/>
                </a:lnTo>
                <a:lnTo>
                  <a:pt x="632" y="34128"/>
                </a:lnTo>
                <a:lnTo>
                  <a:pt x="20078" y="57217"/>
                </a:lnTo>
                <a:lnTo>
                  <a:pt x="21453" y="58060"/>
                </a:lnTo>
                <a:lnTo>
                  <a:pt x="23485" y="59224"/>
                </a:lnTo>
                <a:lnTo>
                  <a:pt x="37173" y="67771"/>
                </a:lnTo>
                <a:lnTo>
                  <a:pt x="46849" y="77024"/>
                </a:lnTo>
                <a:lnTo>
                  <a:pt x="50074" y="85695"/>
                </a:lnTo>
                <a:lnTo>
                  <a:pt x="50074" y="90594"/>
                </a:lnTo>
                <a:lnTo>
                  <a:pt x="48059" y="94533"/>
                </a:lnTo>
                <a:lnTo>
                  <a:pt x="39955" y="100486"/>
                </a:lnTo>
                <a:lnTo>
                  <a:pt x="34608" y="101987"/>
                </a:lnTo>
                <a:lnTo>
                  <a:pt x="59239" y="101987"/>
                </a:lnTo>
                <a:lnTo>
                  <a:pt x="64345" y="95006"/>
                </a:lnTo>
                <a:lnTo>
                  <a:pt x="66881" y="82111"/>
                </a:lnTo>
                <a:lnTo>
                  <a:pt x="66881" y="75618"/>
                </a:lnTo>
                <a:lnTo>
                  <a:pt x="37281" y="47958"/>
                </a:lnTo>
                <a:lnTo>
                  <a:pt x="28638" y="43235"/>
                </a:lnTo>
                <a:lnTo>
                  <a:pt x="23013" y="39449"/>
                </a:lnTo>
                <a:lnTo>
                  <a:pt x="20407" y="36565"/>
                </a:lnTo>
                <a:lnTo>
                  <a:pt x="17785" y="33697"/>
                </a:lnTo>
                <a:lnTo>
                  <a:pt x="16486" y="30518"/>
                </a:lnTo>
                <a:lnTo>
                  <a:pt x="16486" y="22541"/>
                </a:lnTo>
                <a:lnTo>
                  <a:pt x="18400" y="19024"/>
                </a:lnTo>
                <a:lnTo>
                  <a:pt x="26125" y="13931"/>
                </a:lnTo>
                <a:lnTo>
                  <a:pt x="31496" y="12657"/>
                </a:lnTo>
                <a:lnTo>
                  <a:pt x="61411" y="12657"/>
                </a:lnTo>
                <a:lnTo>
                  <a:pt x="62420" y="3828"/>
                </a:lnTo>
                <a:lnTo>
                  <a:pt x="58701" y="2555"/>
                </a:lnTo>
                <a:lnTo>
                  <a:pt x="54805" y="1593"/>
                </a:lnTo>
                <a:lnTo>
                  <a:pt x="46718" y="328"/>
                </a:lnTo>
                <a:lnTo>
                  <a:pt x="42544" y="0"/>
                </a:lnTo>
                <a:close/>
              </a:path>
              <a:path w="67309" h="115569">
                <a:moveTo>
                  <a:pt x="61411" y="12657"/>
                </a:moveTo>
                <a:lnTo>
                  <a:pt x="42417" y="12657"/>
                </a:lnTo>
                <a:lnTo>
                  <a:pt x="46288" y="13079"/>
                </a:lnTo>
                <a:lnTo>
                  <a:pt x="53700" y="14782"/>
                </a:lnTo>
                <a:lnTo>
                  <a:pt x="57301" y="16064"/>
                </a:lnTo>
                <a:lnTo>
                  <a:pt x="60826" y="17768"/>
                </a:lnTo>
                <a:lnTo>
                  <a:pt x="61411" y="126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225629" y="19075341"/>
            <a:ext cx="87630" cy="114300"/>
          </a:xfrm>
          <a:custGeom>
            <a:avLst/>
            <a:gdLst/>
            <a:ahLst/>
            <a:cxnLst/>
            <a:rect l="l" t="t" r="r" b="b"/>
            <a:pathLst>
              <a:path w="87629" h="114300">
                <a:moveTo>
                  <a:pt x="65429" y="0"/>
                </a:moveTo>
                <a:lnTo>
                  <a:pt x="22679" y="11448"/>
                </a:lnTo>
                <a:lnTo>
                  <a:pt x="1275" y="43933"/>
                </a:lnTo>
                <a:lnTo>
                  <a:pt x="0" y="58098"/>
                </a:lnTo>
                <a:lnTo>
                  <a:pt x="1157" y="70400"/>
                </a:lnTo>
                <a:lnTo>
                  <a:pt x="22240" y="103811"/>
                </a:lnTo>
                <a:lnTo>
                  <a:pt x="59999" y="113979"/>
                </a:lnTo>
                <a:lnTo>
                  <a:pt x="65016" y="113979"/>
                </a:lnTo>
                <a:lnTo>
                  <a:pt x="69730" y="113650"/>
                </a:lnTo>
                <a:lnTo>
                  <a:pt x="78686" y="112318"/>
                </a:lnTo>
                <a:lnTo>
                  <a:pt x="82877" y="111348"/>
                </a:lnTo>
                <a:lnTo>
                  <a:pt x="86807" y="110058"/>
                </a:lnTo>
                <a:lnTo>
                  <a:pt x="86502" y="100680"/>
                </a:lnTo>
                <a:lnTo>
                  <a:pt x="65649" y="100680"/>
                </a:lnTo>
                <a:lnTo>
                  <a:pt x="55636" y="100425"/>
                </a:lnTo>
                <a:lnTo>
                  <a:pt x="22040" y="80088"/>
                </a:lnTo>
                <a:lnTo>
                  <a:pt x="16821" y="52928"/>
                </a:lnTo>
                <a:lnTo>
                  <a:pt x="19032" y="41623"/>
                </a:lnTo>
                <a:lnTo>
                  <a:pt x="47246" y="14266"/>
                </a:lnTo>
                <a:lnTo>
                  <a:pt x="86913" y="12657"/>
                </a:lnTo>
                <a:lnTo>
                  <a:pt x="87296" y="4351"/>
                </a:lnTo>
                <a:lnTo>
                  <a:pt x="83366" y="2867"/>
                </a:lnTo>
                <a:lnTo>
                  <a:pt x="79141" y="1770"/>
                </a:lnTo>
                <a:lnTo>
                  <a:pt x="70152" y="354"/>
                </a:lnTo>
                <a:lnTo>
                  <a:pt x="65429" y="0"/>
                </a:lnTo>
                <a:close/>
              </a:path>
              <a:path w="87629" h="114300">
                <a:moveTo>
                  <a:pt x="86343" y="95806"/>
                </a:moveTo>
                <a:lnTo>
                  <a:pt x="82295" y="97400"/>
                </a:lnTo>
                <a:lnTo>
                  <a:pt x="78197" y="98631"/>
                </a:lnTo>
                <a:lnTo>
                  <a:pt x="69899" y="100284"/>
                </a:lnTo>
                <a:lnTo>
                  <a:pt x="65649" y="100680"/>
                </a:lnTo>
                <a:lnTo>
                  <a:pt x="86502" y="100680"/>
                </a:lnTo>
                <a:lnTo>
                  <a:pt x="86343" y="95806"/>
                </a:lnTo>
                <a:close/>
              </a:path>
              <a:path w="87629" h="114300">
                <a:moveTo>
                  <a:pt x="86913" y="12657"/>
                </a:moveTo>
                <a:lnTo>
                  <a:pt x="65429" y="12657"/>
                </a:lnTo>
                <a:lnTo>
                  <a:pt x="69680" y="13104"/>
                </a:lnTo>
                <a:lnTo>
                  <a:pt x="78020" y="14909"/>
                </a:lnTo>
                <a:lnTo>
                  <a:pt x="82295" y="16267"/>
                </a:lnTo>
                <a:lnTo>
                  <a:pt x="86664" y="18080"/>
                </a:lnTo>
                <a:lnTo>
                  <a:pt x="86913" y="126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31166" y="19136613"/>
            <a:ext cx="15875" cy="52069"/>
          </a:xfrm>
          <a:custGeom>
            <a:avLst/>
            <a:gdLst/>
            <a:ahLst/>
            <a:cxnLst/>
            <a:rect l="l" t="t" r="r" b="b"/>
            <a:pathLst>
              <a:path w="15875" h="52069">
                <a:moveTo>
                  <a:pt x="7922" y="0"/>
                </a:moveTo>
                <a:lnTo>
                  <a:pt x="7922" y="52069"/>
                </a:lnTo>
              </a:path>
            </a:pathLst>
          </a:custGeom>
          <a:ln w="171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31166" y="19130263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421" y="0"/>
                </a:lnTo>
              </a:path>
            </a:pathLst>
          </a:custGeom>
          <a:ln w="13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31166" y="19075654"/>
            <a:ext cx="15875" cy="48260"/>
          </a:xfrm>
          <a:custGeom>
            <a:avLst/>
            <a:gdLst/>
            <a:ahLst/>
            <a:cxnLst/>
            <a:rect l="l" t="t" r="r" b="b"/>
            <a:pathLst>
              <a:path w="15875" h="48259">
                <a:moveTo>
                  <a:pt x="0" y="24130"/>
                </a:moveTo>
                <a:lnTo>
                  <a:pt x="15845" y="24130"/>
                </a:lnTo>
              </a:path>
            </a:pathLst>
          </a:custGeom>
          <a:ln w="495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398478" y="19136590"/>
            <a:ext cx="15875" cy="52705"/>
          </a:xfrm>
          <a:custGeom>
            <a:avLst/>
            <a:gdLst/>
            <a:ahLst/>
            <a:cxnLst/>
            <a:rect l="l" t="t" r="r" b="b"/>
            <a:pathLst>
              <a:path w="15875" h="52705">
                <a:moveTo>
                  <a:pt x="7918" y="0"/>
                </a:moveTo>
                <a:lnTo>
                  <a:pt x="7918" y="52419"/>
                </a:lnTo>
              </a:path>
            </a:pathLst>
          </a:custGeom>
          <a:ln w="171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398478" y="19075654"/>
            <a:ext cx="15875" cy="48260"/>
          </a:xfrm>
          <a:custGeom>
            <a:avLst/>
            <a:gdLst/>
            <a:ahLst/>
            <a:cxnLst/>
            <a:rect l="l" t="t" r="r" b="b"/>
            <a:pathLst>
              <a:path w="15875" h="48259">
                <a:moveTo>
                  <a:pt x="0" y="23983"/>
                </a:moveTo>
                <a:lnTo>
                  <a:pt x="15837" y="23983"/>
                </a:lnTo>
              </a:path>
            </a:pathLst>
          </a:custGeom>
          <a:ln w="4923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442784" y="19182334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833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442784" y="19136613"/>
            <a:ext cx="15875" cy="39370"/>
          </a:xfrm>
          <a:custGeom>
            <a:avLst/>
            <a:gdLst/>
            <a:ahLst/>
            <a:cxnLst/>
            <a:rect l="l" t="t" r="r" b="b"/>
            <a:pathLst>
              <a:path w="15875" h="39369">
                <a:moveTo>
                  <a:pt x="0" y="19684"/>
                </a:moveTo>
                <a:lnTo>
                  <a:pt x="15845" y="19684"/>
                </a:lnTo>
              </a:path>
            </a:pathLst>
          </a:custGeom>
          <a:ln w="406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442784" y="19088354"/>
            <a:ext cx="15875" cy="35560"/>
          </a:xfrm>
          <a:custGeom>
            <a:avLst/>
            <a:gdLst/>
            <a:ahLst/>
            <a:cxnLst/>
            <a:rect l="l" t="t" r="r" b="b"/>
            <a:pathLst>
              <a:path w="15875" h="35559">
                <a:moveTo>
                  <a:pt x="0" y="17780"/>
                </a:moveTo>
                <a:lnTo>
                  <a:pt x="15845" y="17780"/>
                </a:lnTo>
              </a:path>
            </a:pathLst>
          </a:custGeom>
          <a:ln w="368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442784" y="19082004"/>
            <a:ext cx="61594" cy="0"/>
          </a:xfrm>
          <a:custGeom>
            <a:avLst/>
            <a:gdLst/>
            <a:ahLst/>
            <a:cxnLst/>
            <a:rect l="l" t="t" r="r" b="b"/>
            <a:pathLst>
              <a:path w="61595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577762" y="19075654"/>
            <a:ext cx="85090" cy="114935"/>
          </a:xfrm>
          <a:custGeom>
            <a:avLst/>
            <a:gdLst/>
            <a:ahLst/>
            <a:cxnLst/>
            <a:rect l="l" t="t" r="r" b="b"/>
            <a:pathLst>
              <a:path w="85090" h="114934">
                <a:moveTo>
                  <a:pt x="15837" y="0"/>
                </a:moveTo>
                <a:lnTo>
                  <a:pt x="0" y="0"/>
                </a:lnTo>
                <a:lnTo>
                  <a:pt x="81" y="71249"/>
                </a:lnTo>
                <a:lnTo>
                  <a:pt x="22549" y="111415"/>
                </a:lnTo>
                <a:lnTo>
                  <a:pt x="53132" y="114519"/>
                </a:lnTo>
                <a:lnTo>
                  <a:pt x="65208" y="110270"/>
                </a:lnTo>
                <a:lnTo>
                  <a:pt x="74709" y="102504"/>
                </a:lnTo>
                <a:lnTo>
                  <a:pt x="33588" y="102401"/>
                </a:lnTo>
                <a:lnTo>
                  <a:pt x="26858" y="99483"/>
                </a:lnTo>
                <a:lnTo>
                  <a:pt x="21373" y="92142"/>
                </a:lnTo>
                <a:lnTo>
                  <a:pt x="17222" y="81427"/>
                </a:lnTo>
                <a:lnTo>
                  <a:pt x="15837" y="66746"/>
                </a:lnTo>
                <a:lnTo>
                  <a:pt x="15837" y="0"/>
                </a:lnTo>
                <a:close/>
              </a:path>
              <a:path w="85090" h="114934">
                <a:moveTo>
                  <a:pt x="84978" y="0"/>
                </a:moveTo>
                <a:lnTo>
                  <a:pt x="70187" y="0"/>
                </a:lnTo>
                <a:lnTo>
                  <a:pt x="70101" y="69280"/>
                </a:lnTo>
                <a:lnTo>
                  <a:pt x="68042" y="82929"/>
                </a:lnTo>
                <a:lnTo>
                  <a:pt x="63246" y="93032"/>
                </a:lnTo>
                <a:lnTo>
                  <a:pt x="58600" y="99280"/>
                </a:lnTo>
                <a:lnTo>
                  <a:pt x="51736" y="102401"/>
                </a:lnTo>
                <a:lnTo>
                  <a:pt x="74770" y="102401"/>
                </a:lnTo>
                <a:lnTo>
                  <a:pt x="80408" y="92867"/>
                </a:lnTo>
                <a:lnTo>
                  <a:pt x="83834" y="80576"/>
                </a:lnTo>
                <a:lnTo>
                  <a:pt x="84978" y="65633"/>
                </a:lnTo>
                <a:lnTo>
                  <a:pt x="849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691143" y="19075654"/>
            <a:ext cx="87630" cy="113664"/>
          </a:xfrm>
          <a:custGeom>
            <a:avLst/>
            <a:gdLst/>
            <a:ahLst/>
            <a:cxnLst/>
            <a:rect l="l" t="t" r="r" b="b"/>
            <a:pathLst>
              <a:path w="87629" h="113665">
                <a:moveTo>
                  <a:pt x="19986" y="0"/>
                </a:moveTo>
                <a:lnTo>
                  <a:pt x="0" y="0"/>
                </a:lnTo>
                <a:lnTo>
                  <a:pt x="0" y="113355"/>
                </a:lnTo>
                <a:lnTo>
                  <a:pt x="14563" y="113355"/>
                </a:lnTo>
                <a:lnTo>
                  <a:pt x="14563" y="28806"/>
                </a:lnTo>
                <a:lnTo>
                  <a:pt x="14411" y="26437"/>
                </a:lnTo>
                <a:lnTo>
                  <a:pt x="13711" y="19842"/>
                </a:lnTo>
                <a:lnTo>
                  <a:pt x="13130" y="15153"/>
                </a:lnTo>
                <a:lnTo>
                  <a:pt x="12337" y="9099"/>
                </a:lnTo>
                <a:lnTo>
                  <a:pt x="25071" y="9099"/>
                </a:lnTo>
                <a:lnTo>
                  <a:pt x="19986" y="0"/>
                </a:lnTo>
                <a:close/>
              </a:path>
              <a:path w="87629" h="113665">
                <a:moveTo>
                  <a:pt x="25071" y="9099"/>
                </a:moveTo>
                <a:lnTo>
                  <a:pt x="12337" y="9099"/>
                </a:lnTo>
                <a:lnTo>
                  <a:pt x="13442" y="13138"/>
                </a:lnTo>
                <a:lnTo>
                  <a:pt x="14470" y="16418"/>
                </a:lnTo>
                <a:lnTo>
                  <a:pt x="16267" y="21478"/>
                </a:lnTo>
                <a:lnTo>
                  <a:pt x="17042" y="23274"/>
                </a:lnTo>
                <a:lnTo>
                  <a:pt x="17666" y="24328"/>
                </a:lnTo>
                <a:lnTo>
                  <a:pt x="67868" y="113355"/>
                </a:lnTo>
                <a:lnTo>
                  <a:pt x="87306" y="113355"/>
                </a:lnTo>
                <a:lnTo>
                  <a:pt x="87306" y="103396"/>
                </a:lnTo>
                <a:lnTo>
                  <a:pt x="74875" y="103396"/>
                </a:lnTo>
                <a:lnTo>
                  <a:pt x="73804" y="99820"/>
                </a:lnTo>
                <a:lnTo>
                  <a:pt x="69293" y="88225"/>
                </a:lnTo>
                <a:lnTo>
                  <a:pt x="25071" y="9099"/>
                </a:lnTo>
                <a:close/>
              </a:path>
              <a:path w="87629" h="113665">
                <a:moveTo>
                  <a:pt x="87306" y="0"/>
                </a:moveTo>
                <a:lnTo>
                  <a:pt x="72725" y="0"/>
                </a:lnTo>
                <a:lnTo>
                  <a:pt x="72725" y="85982"/>
                </a:lnTo>
                <a:lnTo>
                  <a:pt x="72911" y="88857"/>
                </a:lnTo>
                <a:lnTo>
                  <a:pt x="73653" y="95494"/>
                </a:lnTo>
                <a:lnTo>
                  <a:pt x="74192" y="99238"/>
                </a:lnTo>
                <a:lnTo>
                  <a:pt x="74875" y="103396"/>
                </a:lnTo>
                <a:lnTo>
                  <a:pt x="87306" y="103396"/>
                </a:lnTo>
                <a:lnTo>
                  <a:pt x="873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814640" y="19075654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5">
                <a:moveTo>
                  <a:pt x="0" y="0"/>
                </a:moveTo>
                <a:lnTo>
                  <a:pt x="0" y="113355"/>
                </a:lnTo>
              </a:path>
            </a:pathLst>
          </a:custGeom>
          <a:ln w="171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839680" y="19075654"/>
            <a:ext cx="100965" cy="113664"/>
          </a:xfrm>
          <a:custGeom>
            <a:avLst/>
            <a:gdLst/>
            <a:ahLst/>
            <a:cxnLst/>
            <a:rect l="l" t="t" r="r" b="b"/>
            <a:pathLst>
              <a:path w="100965" h="113665">
                <a:moveTo>
                  <a:pt x="16865" y="0"/>
                </a:moveTo>
                <a:lnTo>
                  <a:pt x="0" y="0"/>
                </a:lnTo>
                <a:lnTo>
                  <a:pt x="40300" y="113355"/>
                </a:lnTo>
                <a:lnTo>
                  <a:pt x="58811" y="113355"/>
                </a:lnTo>
                <a:lnTo>
                  <a:pt x="64397" y="98201"/>
                </a:lnTo>
                <a:lnTo>
                  <a:pt x="50133" y="98201"/>
                </a:lnTo>
                <a:lnTo>
                  <a:pt x="16865" y="0"/>
                </a:lnTo>
                <a:close/>
              </a:path>
              <a:path w="100965" h="113665">
                <a:moveTo>
                  <a:pt x="100596" y="0"/>
                </a:moveTo>
                <a:lnTo>
                  <a:pt x="84573" y="0"/>
                </a:lnTo>
                <a:lnTo>
                  <a:pt x="50133" y="98201"/>
                </a:lnTo>
                <a:lnTo>
                  <a:pt x="64397" y="98201"/>
                </a:lnTo>
                <a:lnTo>
                  <a:pt x="1005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956704" y="19182334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>
                <a:moveTo>
                  <a:pt x="0" y="0"/>
                </a:moveTo>
                <a:lnTo>
                  <a:pt x="62842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956704" y="19136613"/>
            <a:ext cx="15875" cy="39370"/>
          </a:xfrm>
          <a:custGeom>
            <a:avLst/>
            <a:gdLst/>
            <a:ahLst/>
            <a:cxnLst/>
            <a:rect l="l" t="t" r="r" b="b"/>
            <a:pathLst>
              <a:path w="15875" h="39369">
                <a:moveTo>
                  <a:pt x="0" y="19684"/>
                </a:moveTo>
                <a:lnTo>
                  <a:pt x="15845" y="19684"/>
                </a:lnTo>
              </a:path>
            </a:pathLst>
          </a:custGeom>
          <a:ln w="406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956704" y="19130263"/>
            <a:ext cx="59055" cy="0"/>
          </a:xfrm>
          <a:custGeom>
            <a:avLst/>
            <a:gdLst/>
            <a:ahLst/>
            <a:cxnLst/>
            <a:rect l="l" t="t" r="r" b="b"/>
            <a:pathLst>
              <a:path w="59055">
                <a:moveTo>
                  <a:pt x="0" y="0"/>
                </a:moveTo>
                <a:lnTo>
                  <a:pt x="58811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956704" y="19088354"/>
            <a:ext cx="15875" cy="35560"/>
          </a:xfrm>
          <a:custGeom>
            <a:avLst/>
            <a:gdLst/>
            <a:ahLst/>
            <a:cxnLst/>
            <a:rect l="l" t="t" r="r" b="b"/>
            <a:pathLst>
              <a:path w="15875" h="35559">
                <a:moveTo>
                  <a:pt x="0" y="17780"/>
                </a:moveTo>
                <a:lnTo>
                  <a:pt x="15845" y="17780"/>
                </a:lnTo>
              </a:path>
            </a:pathLst>
          </a:custGeom>
          <a:ln w="368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956704" y="1908200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307" y="0"/>
                </a:lnTo>
              </a:path>
            </a:pathLst>
          </a:custGeom>
          <a:ln w="139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3041859" y="19075654"/>
            <a:ext cx="76835" cy="113664"/>
          </a:xfrm>
          <a:custGeom>
            <a:avLst/>
            <a:gdLst/>
            <a:ahLst/>
            <a:cxnLst/>
            <a:rect l="l" t="t" r="r" b="b"/>
            <a:pathLst>
              <a:path w="76834" h="113665">
                <a:moveTo>
                  <a:pt x="30544" y="0"/>
                </a:moveTo>
                <a:lnTo>
                  <a:pt x="0" y="0"/>
                </a:lnTo>
                <a:lnTo>
                  <a:pt x="0" y="113355"/>
                </a:lnTo>
                <a:lnTo>
                  <a:pt x="15735" y="113355"/>
                </a:lnTo>
                <a:lnTo>
                  <a:pt x="15735" y="63162"/>
                </a:lnTo>
                <a:lnTo>
                  <a:pt x="54867" y="63162"/>
                </a:lnTo>
                <a:lnTo>
                  <a:pt x="53043" y="61256"/>
                </a:lnTo>
                <a:lnTo>
                  <a:pt x="50901" y="59081"/>
                </a:lnTo>
                <a:lnTo>
                  <a:pt x="48135" y="57537"/>
                </a:lnTo>
                <a:lnTo>
                  <a:pt x="44728" y="56643"/>
                </a:lnTo>
                <a:lnTo>
                  <a:pt x="52705" y="54940"/>
                </a:lnTo>
                <a:lnTo>
                  <a:pt x="58785" y="51710"/>
                </a:lnTo>
                <a:lnTo>
                  <a:pt x="59577" y="50825"/>
                </a:lnTo>
                <a:lnTo>
                  <a:pt x="15735" y="50825"/>
                </a:lnTo>
                <a:lnTo>
                  <a:pt x="15735" y="12227"/>
                </a:lnTo>
                <a:lnTo>
                  <a:pt x="63144" y="12227"/>
                </a:lnTo>
                <a:lnTo>
                  <a:pt x="56432" y="5220"/>
                </a:lnTo>
                <a:lnTo>
                  <a:pt x="45200" y="1305"/>
                </a:lnTo>
                <a:lnTo>
                  <a:pt x="30544" y="0"/>
                </a:lnTo>
                <a:close/>
              </a:path>
              <a:path w="76834" h="113665">
                <a:moveTo>
                  <a:pt x="54867" y="63162"/>
                </a:moveTo>
                <a:lnTo>
                  <a:pt x="30274" y="63162"/>
                </a:lnTo>
                <a:lnTo>
                  <a:pt x="34507" y="64149"/>
                </a:lnTo>
                <a:lnTo>
                  <a:pt x="40452" y="68095"/>
                </a:lnTo>
                <a:lnTo>
                  <a:pt x="42932" y="71469"/>
                </a:lnTo>
                <a:lnTo>
                  <a:pt x="44888" y="76250"/>
                </a:lnTo>
                <a:lnTo>
                  <a:pt x="59789" y="113355"/>
                </a:lnTo>
                <a:lnTo>
                  <a:pt x="76781" y="113355"/>
                </a:lnTo>
                <a:lnTo>
                  <a:pt x="57343" y="67252"/>
                </a:lnTo>
                <a:lnTo>
                  <a:pt x="55126" y="63432"/>
                </a:lnTo>
                <a:lnTo>
                  <a:pt x="54867" y="63162"/>
                </a:lnTo>
                <a:close/>
              </a:path>
              <a:path w="76834" h="113665">
                <a:moveTo>
                  <a:pt x="63144" y="12227"/>
                </a:moveTo>
                <a:lnTo>
                  <a:pt x="36303" y="12227"/>
                </a:lnTo>
                <a:lnTo>
                  <a:pt x="42813" y="13770"/>
                </a:lnTo>
                <a:lnTo>
                  <a:pt x="51179" y="19876"/>
                </a:lnTo>
                <a:lnTo>
                  <a:pt x="53270" y="24666"/>
                </a:lnTo>
                <a:lnTo>
                  <a:pt x="53270" y="37324"/>
                </a:lnTo>
                <a:lnTo>
                  <a:pt x="51010" y="42122"/>
                </a:lnTo>
                <a:lnTo>
                  <a:pt x="42038" y="49088"/>
                </a:lnTo>
                <a:lnTo>
                  <a:pt x="35831" y="50825"/>
                </a:lnTo>
                <a:lnTo>
                  <a:pt x="59577" y="50825"/>
                </a:lnTo>
                <a:lnTo>
                  <a:pt x="67294" y="42189"/>
                </a:lnTo>
                <a:lnTo>
                  <a:pt x="69428" y="36219"/>
                </a:lnTo>
                <a:lnTo>
                  <a:pt x="69387" y="27224"/>
                </a:lnTo>
                <a:lnTo>
                  <a:pt x="66171" y="15387"/>
                </a:lnTo>
                <a:lnTo>
                  <a:pt x="63144" y="122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133762" y="19074801"/>
            <a:ext cx="67310" cy="115570"/>
          </a:xfrm>
          <a:custGeom>
            <a:avLst/>
            <a:gdLst/>
            <a:ahLst/>
            <a:cxnLst/>
            <a:rect l="l" t="t" r="r" b="b"/>
            <a:pathLst>
              <a:path w="67309" h="115569">
                <a:moveTo>
                  <a:pt x="1585" y="94752"/>
                </a:moveTo>
                <a:lnTo>
                  <a:pt x="23763" y="115067"/>
                </a:lnTo>
                <a:lnTo>
                  <a:pt x="33383" y="114905"/>
                </a:lnTo>
                <a:lnTo>
                  <a:pt x="46052" y="112030"/>
                </a:lnTo>
                <a:lnTo>
                  <a:pt x="56729" y="105408"/>
                </a:lnTo>
                <a:lnTo>
                  <a:pt x="59232" y="101987"/>
                </a:lnTo>
                <a:lnTo>
                  <a:pt x="23806" y="101987"/>
                </a:lnTo>
                <a:lnTo>
                  <a:pt x="19522" y="101389"/>
                </a:lnTo>
                <a:lnTo>
                  <a:pt x="10811" y="99044"/>
                </a:lnTo>
                <a:lnTo>
                  <a:pt x="6282" y="97214"/>
                </a:lnTo>
                <a:lnTo>
                  <a:pt x="1585" y="94752"/>
                </a:lnTo>
                <a:close/>
              </a:path>
              <a:path w="67309" h="115569">
                <a:moveTo>
                  <a:pt x="42560" y="0"/>
                </a:moveTo>
                <a:lnTo>
                  <a:pt x="4022" y="12969"/>
                </a:lnTo>
                <a:lnTo>
                  <a:pt x="640" y="19977"/>
                </a:lnTo>
                <a:lnTo>
                  <a:pt x="640" y="34128"/>
                </a:lnTo>
                <a:lnTo>
                  <a:pt x="2361" y="39305"/>
                </a:lnTo>
                <a:lnTo>
                  <a:pt x="9267" y="49425"/>
                </a:lnTo>
                <a:lnTo>
                  <a:pt x="14023" y="53700"/>
                </a:lnTo>
                <a:lnTo>
                  <a:pt x="20087" y="57217"/>
                </a:lnTo>
                <a:lnTo>
                  <a:pt x="21478" y="58060"/>
                </a:lnTo>
                <a:lnTo>
                  <a:pt x="23494" y="59224"/>
                </a:lnTo>
                <a:lnTo>
                  <a:pt x="37172" y="67777"/>
                </a:lnTo>
                <a:lnTo>
                  <a:pt x="46849" y="77027"/>
                </a:lnTo>
                <a:lnTo>
                  <a:pt x="50074" y="85695"/>
                </a:lnTo>
                <a:lnTo>
                  <a:pt x="50074" y="90594"/>
                </a:lnTo>
                <a:lnTo>
                  <a:pt x="48050" y="94533"/>
                </a:lnTo>
                <a:lnTo>
                  <a:pt x="39972" y="100486"/>
                </a:lnTo>
                <a:lnTo>
                  <a:pt x="34591" y="101987"/>
                </a:lnTo>
                <a:lnTo>
                  <a:pt x="59232" y="101987"/>
                </a:lnTo>
                <a:lnTo>
                  <a:pt x="64340" y="95006"/>
                </a:lnTo>
                <a:lnTo>
                  <a:pt x="66873" y="82111"/>
                </a:lnTo>
                <a:lnTo>
                  <a:pt x="66873" y="75618"/>
                </a:lnTo>
                <a:lnTo>
                  <a:pt x="37281" y="47958"/>
                </a:lnTo>
                <a:lnTo>
                  <a:pt x="28646" y="43235"/>
                </a:lnTo>
                <a:lnTo>
                  <a:pt x="23013" y="39449"/>
                </a:lnTo>
                <a:lnTo>
                  <a:pt x="17776" y="33697"/>
                </a:lnTo>
                <a:lnTo>
                  <a:pt x="16469" y="30518"/>
                </a:lnTo>
                <a:lnTo>
                  <a:pt x="16469" y="22541"/>
                </a:lnTo>
                <a:lnTo>
                  <a:pt x="18417" y="19024"/>
                </a:lnTo>
                <a:lnTo>
                  <a:pt x="26116" y="13931"/>
                </a:lnTo>
                <a:lnTo>
                  <a:pt x="31488" y="12657"/>
                </a:lnTo>
                <a:lnTo>
                  <a:pt x="61402" y="12657"/>
                </a:lnTo>
                <a:lnTo>
                  <a:pt x="62412" y="3828"/>
                </a:lnTo>
                <a:lnTo>
                  <a:pt x="58693" y="2555"/>
                </a:lnTo>
                <a:lnTo>
                  <a:pt x="54797" y="1593"/>
                </a:lnTo>
                <a:lnTo>
                  <a:pt x="46735" y="328"/>
                </a:lnTo>
                <a:lnTo>
                  <a:pt x="42560" y="0"/>
                </a:lnTo>
                <a:close/>
              </a:path>
              <a:path w="67309" h="115569">
                <a:moveTo>
                  <a:pt x="61402" y="12657"/>
                </a:moveTo>
                <a:lnTo>
                  <a:pt x="42426" y="12657"/>
                </a:lnTo>
                <a:lnTo>
                  <a:pt x="46305" y="13079"/>
                </a:lnTo>
                <a:lnTo>
                  <a:pt x="53692" y="14782"/>
                </a:lnTo>
                <a:lnTo>
                  <a:pt x="57293" y="16064"/>
                </a:lnTo>
                <a:lnTo>
                  <a:pt x="60818" y="17768"/>
                </a:lnTo>
                <a:lnTo>
                  <a:pt x="61402" y="126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3230293" y="19075654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5">
                <a:moveTo>
                  <a:pt x="0" y="0"/>
                </a:moveTo>
                <a:lnTo>
                  <a:pt x="0" y="113355"/>
                </a:lnTo>
              </a:path>
            </a:pathLst>
          </a:custGeom>
          <a:ln w="171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294982" y="19088944"/>
            <a:ext cx="0" cy="100330"/>
          </a:xfrm>
          <a:custGeom>
            <a:avLst/>
            <a:gdLst/>
            <a:ahLst/>
            <a:cxnLst/>
            <a:rect l="l" t="t" r="r" b="b"/>
            <a:pathLst>
              <a:path h="100330">
                <a:moveTo>
                  <a:pt x="0" y="0"/>
                </a:moveTo>
                <a:lnTo>
                  <a:pt x="0" y="100065"/>
                </a:lnTo>
              </a:path>
            </a:pathLst>
          </a:custGeom>
          <a:ln w="172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3255204" y="19082298"/>
            <a:ext cx="80010" cy="0"/>
          </a:xfrm>
          <a:custGeom>
            <a:avLst/>
            <a:gdLst/>
            <a:ahLst/>
            <a:cxnLst/>
            <a:rect l="l" t="t" r="r" b="b"/>
            <a:pathLst>
              <a:path w="80009">
                <a:moveTo>
                  <a:pt x="0" y="0"/>
                </a:moveTo>
                <a:lnTo>
                  <a:pt x="79556" y="0"/>
                </a:lnTo>
              </a:path>
            </a:pathLst>
          </a:custGeom>
          <a:ln w="14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329077" y="19043862"/>
            <a:ext cx="109220" cy="145415"/>
          </a:xfrm>
          <a:custGeom>
            <a:avLst/>
            <a:gdLst/>
            <a:ahLst/>
            <a:cxnLst/>
            <a:rect l="l" t="t" r="r" b="b"/>
            <a:pathLst>
              <a:path w="109219" h="145415">
                <a:moveTo>
                  <a:pt x="75709" y="0"/>
                </a:moveTo>
                <a:lnTo>
                  <a:pt x="62108" y="0"/>
                </a:lnTo>
                <a:lnTo>
                  <a:pt x="62108" y="15210"/>
                </a:lnTo>
                <a:lnTo>
                  <a:pt x="75709" y="15210"/>
                </a:lnTo>
                <a:lnTo>
                  <a:pt x="75709" y="0"/>
                </a:lnTo>
                <a:close/>
              </a:path>
              <a:path w="109219" h="145415">
                <a:moveTo>
                  <a:pt x="49141" y="0"/>
                </a:moveTo>
                <a:lnTo>
                  <a:pt x="35527" y="0"/>
                </a:lnTo>
                <a:lnTo>
                  <a:pt x="35527" y="15210"/>
                </a:lnTo>
                <a:lnTo>
                  <a:pt x="49141" y="15210"/>
                </a:lnTo>
                <a:lnTo>
                  <a:pt x="49141" y="0"/>
                </a:lnTo>
                <a:close/>
              </a:path>
              <a:path w="109219" h="145415">
                <a:moveTo>
                  <a:pt x="64545" y="31792"/>
                </a:moveTo>
                <a:lnTo>
                  <a:pt x="45259" y="31792"/>
                </a:lnTo>
                <a:lnTo>
                  <a:pt x="0" y="145147"/>
                </a:lnTo>
                <a:lnTo>
                  <a:pt x="16039" y="145147"/>
                </a:lnTo>
                <a:lnTo>
                  <a:pt x="26968" y="116003"/>
                </a:lnTo>
                <a:lnTo>
                  <a:pt x="97573" y="116003"/>
                </a:lnTo>
                <a:lnTo>
                  <a:pt x="92615" y="103362"/>
                </a:lnTo>
                <a:lnTo>
                  <a:pt x="32061" y="103362"/>
                </a:lnTo>
                <a:lnTo>
                  <a:pt x="54577" y="45681"/>
                </a:lnTo>
                <a:lnTo>
                  <a:pt x="69992" y="45681"/>
                </a:lnTo>
                <a:lnTo>
                  <a:pt x="64545" y="31792"/>
                </a:lnTo>
                <a:close/>
              </a:path>
              <a:path w="109219" h="145415">
                <a:moveTo>
                  <a:pt x="97573" y="116003"/>
                </a:moveTo>
                <a:lnTo>
                  <a:pt x="80905" y="116003"/>
                </a:lnTo>
                <a:lnTo>
                  <a:pt x="91834" y="145147"/>
                </a:lnTo>
                <a:lnTo>
                  <a:pt x="109004" y="145147"/>
                </a:lnTo>
                <a:lnTo>
                  <a:pt x="97573" y="116003"/>
                </a:lnTo>
                <a:close/>
              </a:path>
              <a:path w="109219" h="145415">
                <a:moveTo>
                  <a:pt x="69992" y="45681"/>
                </a:moveTo>
                <a:lnTo>
                  <a:pt x="54577" y="45681"/>
                </a:lnTo>
                <a:lnTo>
                  <a:pt x="76343" y="103362"/>
                </a:lnTo>
                <a:lnTo>
                  <a:pt x="92615" y="103362"/>
                </a:lnTo>
                <a:lnTo>
                  <a:pt x="69992" y="456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3470855" y="19088944"/>
            <a:ext cx="0" cy="100330"/>
          </a:xfrm>
          <a:custGeom>
            <a:avLst/>
            <a:gdLst/>
            <a:ahLst/>
            <a:cxnLst/>
            <a:rect l="l" t="t" r="r" b="b"/>
            <a:pathLst>
              <a:path h="100330">
                <a:moveTo>
                  <a:pt x="0" y="0"/>
                </a:moveTo>
                <a:lnTo>
                  <a:pt x="0" y="100065"/>
                </a:lnTo>
              </a:path>
            </a:pathLst>
          </a:custGeom>
          <a:ln w="172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3431090" y="19082298"/>
            <a:ext cx="80010" cy="0"/>
          </a:xfrm>
          <a:custGeom>
            <a:avLst/>
            <a:gdLst/>
            <a:ahLst/>
            <a:cxnLst/>
            <a:rect l="l" t="t" r="r" b="b"/>
            <a:pathLst>
              <a:path w="80009">
                <a:moveTo>
                  <a:pt x="0" y="0"/>
                </a:moveTo>
                <a:lnTo>
                  <a:pt x="79539" y="0"/>
                </a:lnTo>
              </a:path>
            </a:pathLst>
          </a:custGeom>
          <a:ln w="14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2773191" y="19259339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5">
                <a:moveTo>
                  <a:pt x="0" y="0"/>
                </a:moveTo>
                <a:lnTo>
                  <a:pt x="0" y="113355"/>
                </a:lnTo>
              </a:path>
            </a:pathLst>
          </a:custGeom>
          <a:ln w="314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2812543" y="1936157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693" y="0"/>
                </a:lnTo>
              </a:path>
            </a:pathLst>
          </a:custGeom>
          <a:ln w="228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827634" y="19259339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0"/>
                </a:moveTo>
                <a:lnTo>
                  <a:pt x="0" y="91440"/>
                </a:lnTo>
              </a:path>
            </a:pathLst>
          </a:custGeom>
          <a:ln w="314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2903678" y="19259339"/>
            <a:ext cx="139700" cy="113664"/>
          </a:xfrm>
          <a:custGeom>
            <a:avLst/>
            <a:gdLst/>
            <a:ahLst/>
            <a:cxnLst/>
            <a:rect l="l" t="t" r="r" b="b"/>
            <a:pathLst>
              <a:path w="139700" h="113665">
                <a:moveTo>
                  <a:pt x="46077" y="0"/>
                </a:moveTo>
                <a:lnTo>
                  <a:pt x="0" y="0"/>
                </a:lnTo>
                <a:lnTo>
                  <a:pt x="0" y="113355"/>
                </a:lnTo>
                <a:lnTo>
                  <a:pt x="26454" y="113355"/>
                </a:lnTo>
                <a:lnTo>
                  <a:pt x="26393" y="33622"/>
                </a:lnTo>
                <a:lnTo>
                  <a:pt x="26343" y="32137"/>
                </a:lnTo>
                <a:lnTo>
                  <a:pt x="25880" y="23763"/>
                </a:lnTo>
                <a:lnTo>
                  <a:pt x="25429" y="16958"/>
                </a:lnTo>
                <a:lnTo>
                  <a:pt x="25189" y="13560"/>
                </a:lnTo>
                <a:lnTo>
                  <a:pt x="50209" y="13560"/>
                </a:lnTo>
                <a:lnTo>
                  <a:pt x="46077" y="0"/>
                </a:lnTo>
                <a:close/>
              </a:path>
              <a:path w="139700" h="113665">
                <a:moveTo>
                  <a:pt x="50209" y="13560"/>
                </a:moveTo>
                <a:lnTo>
                  <a:pt x="25189" y="13560"/>
                </a:lnTo>
                <a:lnTo>
                  <a:pt x="25880" y="17329"/>
                </a:lnTo>
                <a:lnTo>
                  <a:pt x="26622" y="20905"/>
                </a:lnTo>
                <a:lnTo>
                  <a:pt x="28233" y="27651"/>
                </a:lnTo>
                <a:lnTo>
                  <a:pt x="29043" y="30738"/>
                </a:lnTo>
                <a:lnTo>
                  <a:pt x="54856" y="113355"/>
                </a:lnTo>
                <a:lnTo>
                  <a:pt x="82010" y="113355"/>
                </a:lnTo>
                <a:lnTo>
                  <a:pt x="89932" y="88140"/>
                </a:lnTo>
                <a:lnTo>
                  <a:pt x="69959" y="88140"/>
                </a:lnTo>
                <a:lnTo>
                  <a:pt x="69640" y="83932"/>
                </a:lnTo>
                <a:lnTo>
                  <a:pt x="69301" y="80618"/>
                </a:lnTo>
                <a:lnTo>
                  <a:pt x="68298" y="73872"/>
                </a:lnTo>
                <a:lnTo>
                  <a:pt x="67632" y="70828"/>
                </a:lnTo>
                <a:lnTo>
                  <a:pt x="66839" y="68129"/>
                </a:lnTo>
                <a:lnTo>
                  <a:pt x="50209" y="13560"/>
                </a:lnTo>
                <a:close/>
              </a:path>
              <a:path w="139700" h="113665">
                <a:moveTo>
                  <a:pt x="139497" y="13560"/>
                </a:moveTo>
                <a:lnTo>
                  <a:pt x="112394" y="13560"/>
                </a:lnTo>
                <a:lnTo>
                  <a:pt x="111963" y="17970"/>
                </a:lnTo>
                <a:lnTo>
                  <a:pt x="111651" y="22111"/>
                </a:lnTo>
                <a:lnTo>
                  <a:pt x="111238" y="29886"/>
                </a:lnTo>
                <a:lnTo>
                  <a:pt x="111167" y="32137"/>
                </a:lnTo>
                <a:lnTo>
                  <a:pt x="111120" y="113355"/>
                </a:lnTo>
                <a:lnTo>
                  <a:pt x="139497" y="113355"/>
                </a:lnTo>
                <a:lnTo>
                  <a:pt x="139497" y="13560"/>
                </a:lnTo>
                <a:close/>
              </a:path>
              <a:path w="139700" h="113665">
                <a:moveTo>
                  <a:pt x="139497" y="0"/>
                </a:moveTo>
                <a:lnTo>
                  <a:pt x="94119" y="0"/>
                </a:lnTo>
                <a:lnTo>
                  <a:pt x="73383" y="67488"/>
                </a:lnTo>
                <a:lnTo>
                  <a:pt x="69959" y="88140"/>
                </a:lnTo>
                <a:lnTo>
                  <a:pt x="89932" y="88140"/>
                </a:lnTo>
                <a:lnTo>
                  <a:pt x="107528" y="32137"/>
                </a:lnTo>
                <a:lnTo>
                  <a:pt x="108447" y="29371"/>
                </a:lnTo>
                <a:lnTo>
                  <a:pt x="109282" y="26437"/>
                </a:lnTo>
                <a:lnTo>
                  <a:pt x="110876" y="20222"/>
                </a:lnTo>
                <a:lnTo>
                  <a:pt x="111651" y="16958"/>
                </a:lnTo>
                <a:lnTo>
                  <a:pt x="112394" y="13560"/>
                </a:lnTo>
                <a:lnTo>
                  <a:pt x="139497" y="13560"/>
                </a:lnTo>
                <a:lnTo>
                  <a:pt x="139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3067276" y="19361574"/>
            <a:ext cx="80645" cy="0"/>
          </a:xfrm>
          <a:custGeom>
            <a:avLst/>
            <a:gdLst/>
            <a:ahLst/>
            <a:cxnLst/>
            <a:rect l="l" t="t" r="r" b="b"/>
            <a:pathLst>
              <a:path w="80644">
                <a:moveTo>
                  <a:pt x="0" y="0"/>
                </a:moveTo>
                <a:lnTo>
                  <a:pt x="80610" y="0"/>
                </a:lnTo>
              </a:path>
            </a:pathLst>
          </a:custGeom>
          <a:ln w="228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3067276" y="19325380"/>
            <a:ext cx="30480" cy="25400"/>
          </a:xfrm>
          <a:custGeom>
            <a:avLst/>
            <a:gdLst/>
            <a:ahLst/>
            <a:cxnLst/>
            <a:rect l="l" t="t" r="r" b="b"/>
            <a:pathLst>
              <a:path w="30480" h="25400">
                <a:moveTo>
                  <a:pt x="0" y="12699"/>
                </a:moveTo>
                <a:lnTo>
                  <a:pt x="30198" y="12699"/>
                </a:lnTo>
              </a:path>
            </a:pathLst>
          </a:custGeom>
          <a:ln w="266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3067276" y="1931458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039" y="0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3067276" y="19280930"/>
            <a:ext cx="30480" cy="22860"/>
          </a:xfrm>
          <a:custGeom>
            <a:avLst/>
            <a:gdLst/>
            <a:ahLst/>
            <a:cxnLst/>
            <a:rect l="l" t="t" r="r" b="b"/>
            <a:pathLst>
              <a:path w="30480" h="22859">
                <a:moveTo>
                  <a:pt x="0" y="11429"/>
                </a:moveTo>
                <a:lnTo>
                  <a:pt x="30198" y="11429"/>
                </a:lnTo>
              </a:path>
            </a:pathLst>
          </a:custGeom>
          <a:ln w="241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3067276" y="19270135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8797" y="0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3168935" y="19259339"/>
            <a:ext cx="104139" cy="113664"/>
          </a:xfrm>
          <a:custGeom>
            <a:avLst/>
            <a:gdLst/>
            <a:ahLst/>
            <a:cxnLst/>
            <a:rect l="l" t="t" r="r" b="b"/>
            <a:pathLst>
              <a:path w="104140" h="113665">
                <a:moveTo>
                  <a:pt x="37745" y="0"/>
                </a:moveTo>
                <a:lnTo>
                  <a:pt x="0" y="0"/>
                </a:lnTo>
                <a:lnTo>
                  <a:pt x="0" y="113355"/>
                </a:lnTo>
                <a:lnTo>
                  <a:pt x="27339" y="113355"/>
                </a:lnTo>
                <a:lnTo>
                  <a:pt x="27339" y="49222"/>
                </a:lnTo>
                <a:lnTo>
                  <a:pt x="27052" y="44230"/>
                </a:lnTo>
                <a:lnTo>
                  <a:pt x="26057" y="32896"/>
                </a:lnTo>
                <a:lnTo>
                  <a:pt x="25273" y="26698"/>
                </a:lnTo>
                <a:lnTo>
                  <a:pt x="24210" y="19927"/>
                </a:lnTo>
                <a:lnTo>
                  <a:pt x="47351" y="19927"/>
                </a:lnTo>
                <a:lnTo>
                  <a:pt x="37745" y="0"/>
                </a:lnTo>
                <a:close/>
              </a:path>
              <a:path w="104140" h="113665">
                <a:moveTo>
                  <a:pt x="47351" y="19927"/>
                </a:moveTo>
                <a:lnTo>
                  <a:pt x="24210" y="19927"/>
                </a:lnTo>
                <a:lnTo>
                  <a:pt x="25324" y="24404"/>
                </a:lnTo>
                <a:lnTo>
                  <a:pt x="26529" y="28528"/>
                </a:lnTo>
                <a:lnTo>
                  <a:pt x="29186" y="36135"/>
                </a:lnTo>
                <a:lnTo>
                  <a:pt x="30653" y="39660"/>
                </a:lnTo>
                <a:lnTo>
                  <a:pt x="32247" y="42906"/>
                </a:lnTo>
                <a:lnTo>
                  <a:pt x="66316" y="113355"/>
                </a:lnTo>
                <a:lnTo>
                  <a:pt x="103893" y="113355"/>
                </a:lnTo>
                <a:lnTo>
                  <a:pt x="103893" y="92441"/>
                </a:lnTo>
                <a:lnTo>
                  <a:pt x="79353" y="92441"/>
                </a:lnTo>
                <a:lnTo>
                  <a:pt x="77557" y="86530"/>
                </a:lnTo>
                <a:lnTo>
                  <a:pt x="75896" y="81554"/>
                </a:lnTo>
                <a:lnTo>
                  <a:pt x="72927" y="73425"/>
                </a:lnTo>
                <a:lnTo>
                  <a:pt x="71620" y="70246"/>
                </a:lnTo>
                <a:lnTo>
                  <a:pt x="70507" y="67960"/>
                </a:lnTo>
                <a:lnTo>
                  <a:pt x="47351" y="19927"/>
                </a:lnTo>
                <a:close/>
              </a:path>
              <a:path w="104140" h="113665">
                <a:moveTo>
                  <a:pt x="103893" y="0"/>
                </a:moveTo>
                <a:lnTo>
                  <a:pt x="76554" y="0"/>
                </a:lnTo>
                <a:lnTo>
                  <a:pt x="76554" y="68104"/>
                </a:lnTo>
                <a:lnTo>
                  <a:pt x="76781" y="72371"/>
                </a:lnTo>
                <a:lnTo>
                  <a:pt x="77675" y="81731"/>
                </a:lnTo>
                <a:lnTo>
                  <a:pt x="78384" y="86850"/>
                </a:lnTo>
                <a:lnTo>
                  <a:pt x="79353" y="92441"/>
                </a:lnTo>
                <a:lnTo>
                  <a:pt x="103893" y="92441"/>
                </a:lnTo>
                <a:lnTo>
                  <a:pt x="1038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3285150" y="19259339"/>
            <a:ext cx="122555" cy="113664"/>
          </a:xfrm>
          <a:custGeom>
            <a:avLst/>
            <a:gdLst/>
            <a:ahLst/>
            <a:cxnLst/>
            <a:rect l="l" t="t" r="r" b="b"/>
            <a:pathLst>
              <a:path w="122555" h="113665">
                <a:moveTo>
                  <a:pt x="79455" y="0"/>
                </a:moveTo>
                <a:lnTo>
                  <a:pt x="42982" y="0"/>
                </a:lnTo>
                <a:lnTo>
                  <a:pt x="0" y="113355"/>
                </a:lnTo>
                <a:lnTo>
                  <a:pt x="29894" y="113355"/>
                </a:lnTo>
                <a:lnTo>
                  <a:pt x="38344" y="89422"/>
                </a:lnTo>
                <a:lnTo>
                  <a:pt x="113322" y="89422"/>
                </a:lnTo>
                <a:lnTo>
                  <a:pt x="105149" y="67842"/>
                </a:lnTo>
                <a:lnTo>
                  <a:pt x="45934" y="67842"/>
                </a:lnTo>
                <a:lnTo>
                  <a:pt x="60615" y="25298"/>
                </a:lnTo>
                <a:lnTo>
                  <a:pt x="89036" y="25298"/>
                </a:lnTo>
                <a:lnTo>
                  <a:pt x="79455" y="0"/>
                </a:lnTo>
                <a:close/>
              </a:path>
              <a:path w="122555" h="113665">
                <a:moveTo>
                  <a:pt x="113322" y="89422"/>
                </a:moveTo>
                <a:lnTo>
                  <a:pt x="81993" y="89422"/>
                </a:lnTo>
                <a:lnTo>
                  <a:pt x="90080" y="113355"/>
                </a:lnTo>
                <a:lnTo>
                  <a:pt x="122387" y="113355"/>
                </a:lnTo>
                <a:lnTo>
                  <a:pt x="113322" y="89422"/>
                </a:lnTo>
                <a:close/>
              </a:path>
              <a:path w="122555" h="113665">
                <a:moveTo>
                  <a:pt x="89036" y="25298"/>
                </a:moveTo>
                <a:lnTo>
                  <a:pt x="60615" y="25298"/>
                </a:lnTo>
                <a:lnTo>
                  <a:pt x="74816" y="67842"/>
                </a:lnTo>
                <a:lnTo>
                  <a:pt x="105149" y="67842"/>
                </a:lnTo>
                <a:lnTo>
                  <a:pt x="89036" y="252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3413153" y="19259339"/>
            <a:ext cx="97155" cy="116205"/>
          </a:xfrm>
          <a:custGeom>
            <a:avLst/>
            <a:gdLst/>
            <a:ahLst/>
            <a:cxnLst/>
            <a:rect l="l" t="t" r="r" b="b"/>
            <a:pathLst>
              <a:path w="97155" h="116205">
                <a:moveTo>
                  <a:pt x="30181" y="0"/>
                </a:moveTo>
                <a:lnTo>
                  <a:pt x="0" y="0"/>
                </a:lnTo>
                <a:lnTo>
                  <a:pt x="50" y="69158"/>
                </a:lnTo>
                <a:lnTo>
                  <a:pt x="22615" y="110897"/>
                </a:lnTo>
                <a:lnTo>
                  <a:pt x="49970" y="115997"/>
                </a:lnTo>
                <a:lnTo>
                  <a:pt x="64091" y="114388"/>
                </a:lnTo>
                <a:lnTo>
                  <a:pt x="75862" y="110002"/>
                </a:lnTo>
                <a:lnTo>
                  <a:pt x="85449" y="102670"/>
                </a:lnTo>
                <a:lnTo>
                  <a:pt x="91467" y="93453"/>
                </a:lnTo>
                <a:lnTo>
                  <a:pt x="41962" y="93453"/>
                </a:lnTo>
                <a:lnTo>
                  <a:pt x="37357" y="91303"/>
                </a:lnTo>
                <a:lnTo>
                  <a:pt x="34499" y="86985"/>
                </a:lnTo>
                <a:lnTo>
                  <a:pt x="31623" y="82684"/>
                </a:lnTo>
                <a:lnTo>
                  <a:pt x="30181" y="75685"/>
                </a:lnTo>
                <a:lnTo>
                  <a:pt x="30181" y="0"/>
                </a:lnTo>
                <a:close/>
              </a:path>
              <a:path w="97155" h="116205">
                <a:moveTo>
                  <a:pt x="96750" y="0"/>
                </a:moveTo>
                <a:lnTo>
                  <a:pt x="67935" y="0"/>
                </a:lnTo>
                <a:lnTo>
                  <a:pt x="67935" y="75053"/>
                </a:lnTo>
                <a:lnTo>
                  <a:pt x="66282" y="81892"/>
                </a:lnTo>
                <a:lnTo>
                  <a:pt x="59696" y="91143"/>
                </a:lnTo>
                <a:lnTo>
                  <a:pt x="54805" y="93453"/>
                </a:lnTo>
                <a:lnTo>
                  <a:pt x="91467" y="93453"/>
                </a:lnTo>
                <a:lnTo>
                  <a:pt x="91727" y="93055"/>
                </a:lnTo>
                <a:lnTo>
                  <a:pt x="95495" y="80831"/>
                </a:lnTo>
                <a:lnTo>
                  <a:pt x="96750" y="66004"/>
                </a:lnTo>
                <a:lnTo>
                  <a:pt x="967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2643" y="4331506"/>
            <a:ext cx="13256260" cy="2200275"/>
          </a:xfrm>
          <a:custGeom>
            <a:avLst/>
            <a:gdLst/>
            <a:ahLst/>
            <a:cxnLst/>
            <a:rect l="l" t="t" r="r" b="b"/>
            <a:pathLst>
              <a:path w="13256260" h="2200275">
                <a:moveTo>
                  <a:pt x="0" y="0"/>
                </a:moveTo>
                <a:lnTo>
                  <a:pt x="13256098" y="0"/>
                </a:lnTo>
                <a:lnTo>
                  <a:pt x="13256098" y="2199821"/>
                </a:lnTo>
                <a:lnTo>
                  <a:pt x="0" y="2199821"/>
                </a:lnTo>
                <a:lnTo>
                  <a:pt x="0" y="0"/>
                </a:lnTo>
                <a:close/>
              </a:path>
            </a:pathLst>
          </a:custGeom>
          <a:ln w="87930"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492643" y="4287541"/>
            <a:ext cx="13256260" cy="48895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marL="40640" algn="ctr">
              <a:lnSpc>
                <a:spcPct val="100000"/>
              </a:lnSpc>
            </a:pPr>
            <a:r>
              <a:rPr sz="2600" b="1" spc="10" dirty="0">
                <a:solidFill>
                  <a:srgbClr val="FFFFFF"/>
                </a:solidFill>
                <a:latin typeface="Arial"/>
                <a:cs typeface="Arial"/>
              </a:rPr>
              <a:t>Introduction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92643" y="6790379"/>
            <a:ext cx="13256260" cy="474980"/>
          </a:xfrm>
          <a:custGeom>
            <a:avLst/>
            <a:gdLst/>
            <a:ahLst/>
            <a:cxnLst/>
            <a:rect l="l" t="t" r="r" b="b"/>
            <a:pathLst>
              <a:path w="13256260" h="474979">
                <a:moveTo>
                  <a:pt x="0" y="474849"/>
                </a:moveTo>
                <a:lnTo>
                  <a:pt x="13256098" y="474849"/>
                </a:lnTo>
                <a:lnTo>
                  <a:pt x="13256098" y="0"/>
                </a:lnTo>
                <a:lnTo>
                  <a:pt x="0" y="0"/>
                </a:lnTo>
                <a:lnTo>
                  <a:pt x="0" y="474849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6206791" y="6795770"/>
            <a:ext cx="186880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spc="10" dirty="0">
                <a:solidFill>
                  <a:srgbClr val="FFFFFF"/>
                </a:solidFill>
                <a:latin typeface="Arial"/>
                <a:cs typeface="Arial"/>
              </a:rPr>
              <a:t>Elaboration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64544" y="12174373"/>
            <a:ext cx="13315950" cy="474980"/>
          </a:xfrm>
          <a:custGeom>
            <a:avLst/>
            <a:gdLst/>
            <a:ahLst/>
            <a:cxnLst/>
            <a:rect l="l" t="t" r="r" b="b"/>
            <a:pathLst>
              <a:path w="13315950" h="474979">
                <a:moveTo>
                  <a:pt x="0" y="474849"/>
                </a:moveTo>
                <a:lnTo>
                  <a:pt x="13315449" y="474849"/>
                </a:lnTo>
                <a:lnTo>
                  <a:pt x="13315449" y="0"/>
                </a:lnTo>
                <a:lnTo>
                  <a:pt x="0" y="0"/>
                </a:lnTo>
                <a:lnTo>
                  <a:pt x="0" y="474849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6529755" y="12185650"/>
            <a:ext cx="123571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spc="10" dirty="0">
                <a:solidFill>
                  <a:srgbClr val="FFFFFF"/>
                </a:solidFill>
                <a:latin typeface="Arial"/>
                <a:cs typeface="Arial"/>
              </a:rPr>
              <a:t>Results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499288" y="14499846"/>
            <a:ext cx="13256260" cy="1898650"/>
          </a:xfrm>
          <a:custGeom>
            <a:avLst/>
            <a:gdLst/>
            <a:ahLst/>
            <a:cxnLst/>
            <a:rect l="l" t="t" r="r" b="b"/>
            <a:pathLst>
              <a:path w="13256260" h="1898650">
                <a:moveTo>
                  <a:pt x="0" y="0"/>
                </a:moveTo>
                <a:lnTo>
                  <a:pt x="13256098" y="0"/>
                </a:lnTo>
                <a:lnTo>
                  <a:pt x="13256098" y="1898117"/>
                </a:lnTo>
                <a:lnTo>
                  <a:pt x="0" y="1898117"/>
                </a:lnTo>
                <a:lnTo>
                  <a:pt x="0" y="0"/>
                </a:lnTo>
                <a:close/>
              </a:path>
            </a:pathLst>
          </a:custGeom>
          <a:ln w="87930"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99288" y="14454164"/>
            <a:ext cx="13256260" cy="474980"/>
          </a:xfrm>
          <a:custGeom>
            <a:avLst/>
            <a:gdLst/>
            <a:ahLst/>
            <a:cxnLst/>
            <a:rect l="l" t="t" r="r" b="b"/>
            <a:pathLst>
              <a:path w="13256260" h="474980">
                <a:moveTo>
                  <a:pt x="0" y="474849"/>
                </a:moveTo>
                <a:lnTo>
                  <a:pt x="13256098" y="474849"/>
                </a:lnTo>
                <a:lnTo>
                  <a:pt x="13256098" y="0"/>
                </a:lnTo>
                <a:lnTo>
                  <a:pt x="0" y="0"/>
                </a:lnTo>
                <a:lnTo>
                  <a:pt x="0" y="474849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219060" y="14471650"/>
            <a:ext cx="184975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spc="10" dirty="0">
                <a:solidFill>
                  <a:srgbClr val="FFFFFF"/>
                </a:solidFill>
                <a:latin typeface="Arial"/>
                <a:cs typeface="Arial"/>
              </a:rPr>
              <a:t>Conclusion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99288" y="16653067"/>
            <a:ext cx="13256260" cy="1546860"/>
          </a:xfrm>
          <a:custGeom>
            <a:avLst/>
            <a:gdLst/>
            <a:ahLst/>
            <a:cxnLst/>
            <a:rect l="l" t="t" r="r" b="b"/>
            <a:pathLst>
              <a:path w="13256260" h="1546859">
                <a:moveTo>
                  <a:pt x="0" y="0"/>
                </a:moveTo>
                <a:lnTo>
                  <a:pt x="13256098" y="0"/>
                </a:lnTo>
                <a:lnTo>
                  <a:pt x="13256098" y="1546716"/>
                </a:lnTo>
                <a:lnTo>
                  <a:pt x="0" y="1546716"/>
                </a:lnTo>
                <a:lnTo>
                  <a:pt x="0" y="0"/>
                </a:lnTo>
                <a:close/>
              </a:path>
            </a:pathLst>
          </a:custGeom>
          <a:ln w="87930"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99288" y="16640232"/>
            <a:ext cx="13256260" cy="474980"/>
          </a:xfrm>
          <a:custGeom>
            <a:avLst/>
            <a:gdLst/>
            <a:ahLst/>
            <a:cxnLst/>
            <a:rect l="l" t="t" r="r" b="b"/>
            <a:pathLst>
              <a:path w="13256260" h="474980">
                <a:moveTo>
                  <a:pt x="0" y="474849"/>
                </a:moveTo>
                <a:lnTo>
                  <a:pt x="13256098" y="474849"/>
                </a:lnTo>
                <a:lnTo>
                  <a:pt x="13256098" y="0"/>
                </a:lnTo>
                <a:lnTo>
                  <a:pt x="0" y="0"/>
                </a:lnTo>
                <a:lnTo>
                  <a:pt x="0" y="474849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641134" y="16605250"/>
            <a:ext cx="298577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spc="15" dirty="0">
                <a:solidFill>
                  <a:srgbClr val="FFFFFF"/>
                </a:solidFill>
                <a:latin typeface="Arial"/>
                <a:cs typeface="Arial"/>
              </a:rPr>
              <a:t>Acknowledgement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90398" y="18396044"/>
            <a:ext cx="13854583" cy="13177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89057" y="3357739"/>
            <a:ext cx="3462551" cy="190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8089" y="19772896"/>
            <a:ext cx="13823254" cy="2772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28152" y="325030"/>
            <a:ext cx="13804643" cy="37483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74098" y="1157098"/>
            <a:ext cx="351790" cy="372110"/>
          </a:xfrm>
          <a:custGeom>
            <a:avLst/>
            <a:gdLst/>
            <a:ahLst/>
            <a:cxnLst/>
            <a:rect l="l" t="t" r="r" b="b"/>
            <a:pathLst>
              <a:path w="351790" h="372109">
                <a:moveTo>
                  <a:pt x="59561" y="0"/>
                </a:moveTo>
                <a:lnTo>
                  <a:pt x="0" y="34389"/>
                </a:lnTo>
                <a:lnTo>
                  <a:pt x="146033" y="118760"/>
                </a:lnTo>
                <a:lnTo>
                  <a:pt x="146117" y="287470"/>
                </a:lnTo>
                <a:lnTo>
                  <a:pt x="292150" y="371849"/>
                </a:lnTo>
                <a:lnTo>
                  <a:pt x="351712" y="337460"/>
                </a:lnTo>
                <a:lnTo>
                  <a:pt x="205679" y="253080"/>
                </a:lnTo>
                <a:lnTo>
                  <a:pt x="205594" y="84371"/>
                </a:lnTo>
                <a:lnTo>
                  <a:pt x="595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96624" y="1201827"/>
            <a:ext cx="351790" cy="372110"/>
          </a:xfrm>
          <a:custGeom>
            <a:avLst/>
            <a:gdLst/>
            <a:ahLst/>
            <a:cxnLst/>
            <a:rect l="l" t="t" r="r" b="b"/>
            <a:pathLst>
              <a:path w="351790" h="372109">
                <a:moveTo>
                  <a:pt x="59570" y="0"/>
                </a:moveTo>
                <a:lnTo>
                  <a:pt x="0" y="34389"/>
                </a:lnTo>
                <a:lnTo>
                  <a:pt x="146041" y="118769"/>
                </a:lnTo>
                <a:lnTo>
                  <a:pt x="146117" y="287478"/>
                </a:lnTo>
                <a:lnTo>
                  <a:pt x="292158" y="371849"/>
                </a:lnTo>
                <a:lnTo>
                  <a:pt x="351720" y="337468"/>
                </a:lnTo>
                <a:lnTo>
                  <a:pt x="205679" y="253089"/>
                </a:lnTo>
                <a:lnTo>
                  <a:pt x="205603" y="84379"/>
                </a:lnTo>
                <a:lnTo>
                  <a:pt x="595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10162" y="943653"/>
            <a:ext cx="205740" cy="456565"/>
          </a:xfrm>
          <a:custGeom>
            <a:avLst/>
            <a:gdLst/>
            <a:ahLst/>
            <a:cxnLst/>
            <a:rect l="l" t="t" r="r" b="b"/>
            <a:pathLst>
              <a:path w="205740" h="456565">
                <a:moveTo>
                  <a:pt x="145940" y="0"/>
                </a:moveTo>
                <a:lnTo>
                  <a:pt x="145990" y="168658"/>
                </a:lnTo>
                <a:lnTo>
                  <a:pt x="0" y="252945"/>
                </a:lnTo>
                <a:lnTo>
                  <a:pt x="84" y="421654"/>
                </a:lnTo>
                <a:lnTo>
                  <a:pt x="59671" y="456086"/>
                </a:lnTo>
                <a:lnTo>
                  <a:pt x="59620" y="287427"/>
                </a:lnTo>
                <a:lnTo>
                  <a:pt x="205603" y="203140"/>
                </a:lnTo>
                <a:lnTo>
                  <a:pt x="205577" y="34406"/>
                </a:lnTo>
                <a:lnTo>
                  <a:pt x="145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32688" y="898907"/>
            <a:ext cx="205740" cy="456565"/>
          </a:xfrm>
          <a:custGeom>
            <a:avLst/>
            <a:gdLst/>
            <a:ahLst/>
            <a:cxnLst/>
            <a:rect l="l" t="t" r="r" b="b"/>
            <a:pathLst>
              <a:path w="205740" h="456565">
                <a:moveTo>
                  <a:pt x="145931" y="0"/>
                </a:moveTo>
                <a:lnTo>
                  <a:pt x="145990" y="168658"/>
                </a:lnTo>
                <a:lnTo>
                  <a:pt x="0" y="252945"/>
                </a:lnTo>
                <a:lnTo>
                  <a:pt x="50" y="421604"/>
                </a:lnTo>
                <a:lnTo>
                  <a:pt x="59646" y="456044"/>
                </a:lnTo>
                <a:lnTo>
                  <a:pt x="59587" y="287377"/>
                </a:lnTo>
                <a:lnTo>
                  <a:pt x="205577" y="203098"/>
                </a:lnTo>
                <a:lnTo>
                  <a:pt x="205569" y="34406"/>
                </a:lnTo>
                <a:lnTo>
                  <a:pt x="1459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86765" y="1341215"/>
            <a:ext cx="438150" cy="153670"/>
          </a:xfrm>
          <a:custGeom>
            <a:avLst/>
            <a:gdLst/>
            <a:ahLst/>
            <a:cxnLst/>
            <a:rect l="l" t="t" r="r" b="b"/>
            <a:pathLst>
              <a:path w="438150" h="153669">
                <a:moveTo>
                  <a:pt x="265111" y="68829"/>
                </a:moveTo>
                <a:lnTo>
                  <a:pt x="146016" y="68829"/>
                </a:lnTo>
                <a:lnTo>
                  <a:pt x="292049" y="153200"/>
                </a:lnTo>
                <a:lnTo>
                  <a:pt x="411244" y="84379"/>
                </a:lnTo>
                <a:lnTo>
                  <a:pt x="292023" y="84379"/>
                </a:lnTo>
                <a:lnTo>
                  <a:pt x="265111" y="68829"/>
                </a:lnTo>
                <a:close/>
              </a:path>
              <a:path w="438150" h="153669">
                <a:moveTo>
                  <a:pt x="145990" y="0"/>
                </a:moveTo>
                <a:lnTo>
                  <a:pt x="0" y="84287"/>
                </a:lnTo>
                <a:lnTo>
                  <a:pt x="25" y="153108"/>
                </a:lnTo>
                <a:lnTo>
                  <a:pt x="146016" y="68829"/>
                </a:lnTo>
                <a:lnTo>
                  <a:pt x="265111" y="68829"/>
                </a:lnTo>
                <a:lnTo>
                  <a:pt x="145990" y="0"/>
                </a:lnTo>
                <a:close/>
              </a:path>
              <a:path w="438150" h="153669">
                <a:moveTo>
                  <a:pt x="438006" y="92"/>
                </a:moveTo>
                <a:lnTo>
                  <a:pt x="292023" y="84379"/>
                </a:lnTo>
                <a:lnTo>
                  <a:pt x="411244" y="84379"/>
                </a:lnTo>
                <a:lnTo>
                  <a:pt x="438031" y="68913"/>
                </a:lnTo>
                <a:lnTo>
                  <a:pt x="438006" y="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6748" y="1430679"/>
            <a:ext cx="438150" cy="153670"/>
          </a:xfrm>
          <a:custGeom>
            <a:avLst/>
            <a:gdLst/>
            <a:ahLst/>
            <a:cxnLst/>
            <a:rect l="l" t="t" r="r" b="b"/>
            <a:pathLst>
              <a:path w="438150" h="153669">
                <a:moveTo>
                  <a:pt x="265125" y="68821"/>
                </a:moveTo>
                <a:lnTo>
                  <a:pt x="146033" y="68821"/>
                </a:lnTo>
                <a:lnTo>
                  <a:pt x="292099" y="153243"/>
                </a:lnTo>
                <a:lnTo>
                  <a:pt x="411383" y="84371"/>
                </a:lnTo>
                <a:lnTo>
                  <a:pt x="292040" y="84371"/>
                </a:lnTo>
                <a:lnTo>
                  <a:pt x="265125" y="68821"/>
                </a:lnTo>
                <a:close/>
              </a:path>
              <a:path w="438150" h="153669">
                <a:moveTo>
                  <a:pt x="146007" y="0"/>
                </a:moveTo>
                <a:lnTo>
                  <a:pt x="25" y="84287"/>
                </a:lnTo>
                <a:lnTo>
                  <a:pt x="0" y="153133"/>
                </a:lnTo>
                <a:lnTo>
                  <a:pt x="146033" y="68821"/>
                </a:lnTo>
                <a:lnTo>
                  <a:pt x="265125" y="68821"/>
                </a:lnTo>
                <a:lnTo>
                  <a:pt x="146007" y="0"/>
                </a:lnTo>
                <a:close/>
              </a:path>
              <a:path w="438150" h="153669">
                <a:moveTo>
                  <a:pt x="438031" y="84"/>
                </a:moveTo>
                <a:lnTo>
                  <a:pt x="292040" y="84371"/>
                </a:lnTo>
                <a:lnTo>
                  <a:pt x="411383" y="84371"/>
                </a:lnTo>
                <a:lnTo>
                  <a:pt x="438082" y="68956"/>
                </a:lnTo>
                <a:lnTo>
                  <a:pt x="438031" y="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9786297" y="19823145"/>
            <a:ext cx="2567305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5" dirty="0">
                <a:solidFill>
                  <a:srgbClr val="231F20"/>
                </a:solidFill>
                <a:latin typeface="Arial"/>
                <a:cs typeface="Arial"/>
              </a:rPr>
              <a:t>October </a:t>
            </a:r>
            <a:r>
              <a:rPr sz="1300" spc="5" dirty="0" smtClean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lang="sr-Latn-RS" sz="1300" spc="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300" spc="5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sz="13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300" spc="5" dirty="0" smtClean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lang="sr-Latn-RS" sz="1300" spc="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300" spc="5" dirty="0" smtClean="0">
                <a:solidFill>
                  <a:srgbClr val="231F20"/>
                </a:solidFill>
                <a:latin typeface="Arial"/>
                <a:cs typeface="Arial"/>
              </a:rPr>
              <a:t>, 202</a:t>
            </a:r>
            <a:r>
              <a:rPr lang="sr-Latn-RS" sz="1300" spc="5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300" spc="5" dirty="0" smtClean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sz="1300" spc="5" dirty="0">
                <a:solidFill>
                  <a:srgbClr val="231F20"/>
                </a:solidFill>
                <a:latin typeface="Arial"/>
                <a:cs typeface="Arial"/>
              </a:rPr>
              <a:t>Niš, Serbia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541538" y="19771059"/>
            <a:ext cx="1132840" cy="207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5"/>
              </a:lnSpc>
            </a:pPr>
            <a:r>
              <a:rPr sz="1400" spc="20" dirty="0">
                <a:solidFill>
                  <a:srgbClr val="231F20"/>
                </a:solidFill>
                <a:latin typeface="Times New Roman"/>
                <a:cs typeface="Times New Roman"/>
                <a:hlinkClick r:id="rId8"/>
              </a:rPr>
              <a:t>ww</a:t>
            </a:r>
            <a:r>
              <a:rPr sz="1400" spc="-75" dirty="0">
                <a:solidFill>
                  <a:srgbClr val="231F20"/>
                </a:solidFill>
                <a:latin typeface="Times New Roman"/>
                <a:cs typeface="Times New Roman"/>
                <a:hlinkClick r:id="rId8"/>
              </a:rPr>
              <a:t>w</a:t>
            </a:r>
            <a:r>
              <a:rPr sz="1400" spc="10" dirty="0">
                <a:solidFill>
                  <a:srgbClr val="231F20"/>
                </a:solidFill>
                <a:latin typeface="Times New Roman"/>
                <a:cs typeface="Times New Roman"/>
                <a:hlinkClick r:id="rId8"/>
              </a:rPr>
              <a:t>.railcon.rs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12797490" y="18698255"/>
            <a:ext cx="713906" cy="71390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8987468" y="18851092"/>
            <a:ext cx="3501000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680"/>
              </a:lnSpc>
            </a:pPr>
            <a:r>
              <a:rPr sz="1450" b="1" spc="-1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University</a:t>
            </a:r>
            <a:r>
              <a:rPr sz="1450" b="1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of</a:t>
            </a:r>
            <a:r>
              <a:rPr sz="1450" b="1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Niš</a:t>
            </a:r>
            <a:endParaRPr sz="1450" b="1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1680"/>
              </a:lnSpc>
            </a:pPr>
            <a:r>
              <a:rPr sz="1450" b="1" spc="-1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Faculty</a:t>
            </a:r>
            <a:r>
              <a:rPr sz="1450" b="1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of</a:t>
            </a:r>
            <a:r>
              <a:rPr sz="1450" b="1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Mechanical</a:t>
            </a:r>
            <a:r>
              <a:rPr sz="1450" b="1" spc="-5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Engineering</a:t>
            </a:r>
            <a:endParaRPr sz="1450" b="1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92643" y="12174373"/>
            <a:ext cx="13256260" cy="2050285"/>
          </a:xfrm>
          <a:custGeom>
            <a:avLst/>
            <a:gdLst/>
            <a:ahLst/>
            <a:cxnLst/>
            <a:rect l="l" t="t" r="r" b="b"/>
            <a:pathLst>
              <a:path w="13256260" h="1575434">
                <a:moveTo>
                  <a:pt x="0" y="0"/>
                </a:moveTo>
                <a:lnTo>
                  <a:pt x="13256098" y="0"/>
                </a:lnTo>
                <a:lnTo>
                  <a:pt x="13256098" y="1574849"/>
                </a:lnTo>
                <a:lnTo>
                  <a:pt x="0" y="1574849"/>
                </a:lnTo>
                <a:lnTo>
                  <a:pt x="0" y="0"/>
                </a:lnTo>
                <a:close/>
              </a:path>
            </a:pathLst>
          </a:custGeom>
          <a:ln w="87930">
            <a:solidFill>
              <a:schemeClr val="accent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75" y="18721372"/>
            <a:ext cx="3749040" cy="691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Guideline_for_Poster_Preparat...</dc:title>
  <dc:creator>Miltenovic</dc:creator>
  <cp:lastModifiedBy>Marko Peric</cp:lastModifiedBy>
  <cp:revision>6</cp:revision>
  <dcterms:created xsi:type="dcterms:W3CDTF">2020-09-29T11:45:40Z</dcterms:created>
  <dcterms:modified xsi:type="dcterms:W3CDTF">2024-10-01T10:33:50Z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2020-09-29T00:00:00Z</vt:filetime>
  </property>
  <property fmtid="{D5CDD505-2E9C-101B-9397-08002B2CF9AE}" pid="3" name="LastSaved">
    <vt:filetime>2020-09-29T00:00:00Z</vt:filetime>
  </property>
</Properties>
</file>